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0" r:id="rId4"/>
  </p:sldMasterIdLst>
  <p:notesMasterIdLst>
    <p:notesMasterId r:id="rId6"/>
  </p:notesMasterIdLst>
  <p:sldIdLst>
    <p:sldId id="303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9C893D96-D277-4D09-A1F0-1124E605EEE7}">
          <p14:sldIdLst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3719">
          <p15:clr>
            <a:srgbClr val="A4A3A4"/>
          </p15:clr>
        </p15:guide>
        <p15:guide id="4" pos="737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32B989D-CD82-5079-376E-F3898464918C}" v="6" dt="2025-12-02T09:55:09.69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0" d="100"/>
          <a:sy n="120" d="100"/>
        </p:scale>
        <p:origin x="198" y="96"/>
      </p:cViewPr>
      <p:guideLst>
        <p:guide orient="horz" pos="2160"/>
        <p:guide pos="3840"/>
        <p:guide orient="horz" pos="3719"/>
        <p:guide pos="737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eve Ehemba" userId="d9c2deb9-5ec4-4cc3-a49d-92d885a4edd5" providerId="ADAL" clId="{C97D7F46-292A-444A-8019-5112C4A8E803}"/>
    <pc:docChg chg="modSld">
      <pc:chgData name="Steve Ehemba" userId="d9c2deb9-5ec4-4cc3-a49d-92d885a4edd5" providerId="ADAL" clId="{C97D7F46-292A-444A-8019-5112C4A8E803}" dt="2025-11-26T09:23:50.442" v="3" actId="554"/>
      <pc:docMkLst>
        <pc:docMk/>
      </pc:docMkLst>
      <pc:sldChg chg="modSp">
        <pc:chgData name="Steve Ehemba" userId="d9c2deb9-5ec4-4cc3-a49d-92d885a4edd5" providerId="ADAL" clId="{C97D7F46-292A-444A-8019-5112C4A8E803}" dt="2025-11-26T09:23:50.442" v="3" actId="554"/>
        <pc:sldMkLst>
          <pc:docMk/>
          <pc:sldMk cId="2212737575" sldId="303"/>
        </pc:sldMkLst>
        <pc:spChg chg="mod">
          <ac:chgData name="Steve Ehemba" userId="d9c2deb9-5ec4-4cc3-a49d-92d885a4edd5" providerId="ADAL" clId="{C97D7F46-292A-444A-8019-5112C4A8E803}" dt="2025-11-26T09:23:50.442" v="3" actId="554"/>
          <ac:spMkLst>
            <pc:docMk/>
            <pc:sldMk cId="2212737575" sldId="303"/>
            <ac:spMk id="9" creationId="{984C8F76-105C-2A52-B3A1-3D6E586B6609}"/>
          </ac:spMkLst>
        </pc:spChg>
        <pc:spChg chg="mod">
          <ac:chgData name="Steve Ehemba" userId="d9c2deb9-5ec4-4cc3-a49d-92d885a4edd5" providerId="ADAL" clId="{C97D7F46-292A-444A-8019-5112C4A8E803}" dt="2025-11-26T09:23:50.442" v="3" actId="554"/>
          <ac:spMkLst>
            <pc:docMk/>
            <pc:sldMk cId="2212737575" sldId="303"/>
            <ac:spMk id="17" creationId="{AE11516D-CE3A-B105-60CE-4DED621C6098}"/>
          </ac:spMkLst>
        </pc:spChg>
        <pc:spChg chg="mod">
          <ac:chgData name="Steve Ehemba" userId="d9c2deb9-5ec4-4cc3-a49d-92d885a4edd5" providerId="ADAL" clId="{C97D7F46-292A-444A-8019-5112C4A8E803}" dt="2025-11-26T09:23:35.478" v="0"/>
          <ac:spMkLst>
            <pc:docMk/>
            <pc:sldMk cId="2212737575" sldId="303"/>
            <ac:spMk id="25" creationId="{28D55A87-93DC-E67D-C467-B44DC38491F3}"/>
          </ac:spMkLst>
        </pc:spChg>
        <pc:grpChg chg="mod">
          <ac:chgData name="Steve Ehemba" userId="d9c2deb9-5ec4-4cc3-a49d-92d885a4edd5" providerId="ADAL" clId="{C97D7F46-292A-444A-8019-5112C4A8E803}" dt="2025-11-26T09:23:50.442" v="3" actId="554"/>
          <ac:grpSpMkLst>
            <pc:docMk/>
            <pc:sldMk cId="2212737575" sldId="303"/>
            <ac:grpSpMk id="11" creationId="{462155CA-FEE7-0FE4-1D2F-8BBB04C4CA02}"/>
          </ac:grpSpMkLst>
        </pc:grpChg>
        <pc:grpChg chg="mod">
          <ac:chgData name="Steve Ehemba" userId="d9c2deb9-5ec4-4cc3-a49d-92d885a4edd5" providerId="ADAL" clId="{C97D7F46-292A-444A-8019-5112C4A8E803}" dt="2025-11-26T09:23:50.442" v="3" actId="554"/>
          <ac:grpSpMkLst>
            <pc:docMk/>
            <pc:sldMk cId="2212737575" sldId="303"/>
            <ac:grpSpMk id="12" creationId="{4D6BE132-BE62-FDCC-90A6-7ED6FB35133D}"/>
          </ac:grpSpMkLst>
        </pc:grpChg>
        <pc:picChg chg="mod">
          <ac:chgData name="Steve Ehemba" userId="d9c2deb9-5ec4-4cc3-a49d-92d885a4edd5" providerId="ADAL" clId="{C97D7F46-292A-444A-8019-5112C4A8E803}" dt="2025-11-26T09:23:50.442" v="3" actId="554"/>
          <ac:picMkLst>
            <pc:docMk/>
            <pc:sldMk cId="2212737575" sldId="303"/>
            <ac:picMk id="18" creationId="{11008449-A578-B7C1-61D0-DAE44174F7D6}"/>
          </ac:picMkLst>
        </pc:picChg>
        <pc:picChg chg="mod">
          <ac:chgData name="Steve Ehemba" userId="d9c2deb9-5ec4-4cc3-a49d-92d885a4edd5" providerId="ADAL" clId="{C97D7F46-292A-444A-8019-5112C4A8E803}" dt="2025-11-26T09:23:50.442" v="3" actId="554"/>
          <ac:picMkLst>
            <pc:docMk/>
            <pc:sldMk cId="2212737575" sldId="303"/>
            <ac:picMk id="1026" creationId="{FEE667B6-81A3-6B4D-174D-C1D38717D44A}"/>
          </ac:picMkLst>
        </pc:picChg>
      </pc:sldChg>
    </pc:docChg>
  </pc:docChgLst>
  <pc:docChgLst>
    <pc:chgData name="Fanny HANNAUX" userId="S::fanny.hannaux@esante.gouv.fr::d59ad06e-1bb0-4ebf-940b-c28bedced359" providerId="AD" clId="Web-{832B989D-CD82-5079-376E-F3898464918C}"/>
    <pc:docChg chg="modSld">
      <pc:chgData name="Fanny HANNAUX" userId="S::fanny.hannaux@esante.gouv.fr::d59ad06e-1bb0-4ebf-940b-c28bedced359" providerId="AD" clId="Web-{832B989D-CD82-5079-376E-F3898464918C}" dt="2025-12-02T09:55:08.726" v="1" actId="20577"/>
      <pc:docMkLst>
        <pc:docMk/>
      </pc:docMkLst>
      <pc:sldChg chg="modSp">
        <pc:chgData name="Fanny HANNAUX" userId="S::fanny.hannaux@esante.gouv.fr::d59ad06e-1bb0-4ebf-940b-c28bedced359" providerId="AD" clId="Web-{832B989D-CD82-5079-376E-F3898464918C}" dt="2025-12-02T09:55:08.726" v="1" actId="20577"/>
        <pc:sldMkLst>
          <pc:docMk/>
          <pc:sldMk cId="2212737575" sldId="303"/>
        </pc:sldMkLst>
        <pc:spChg chg="mod">
          <ac:chgData name="Fanny HANNAUX" userId="S::fanny.hannaux@esante.gouv.fr::d59ad06e-1bb0-4ebf-940b-c28bedced359" providerId="AD" clId="Web-{832B989D-CD82-5079-376E-F3898464918C}" dt="2025-12-02T09:55:08.726" v="1" actId="20577"/>
          <ac:spMkLst>
            <pc:docMk/>
            <pc:sldMk cId="2212737575" sldId="303"/>
            <ac:spMk id="25" creationId="{28D55A87-93DC-E67D-C467-B44DC38491F3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69C032D-A6D6-4771-B131-44002F7FF67E}" type="datetimeFigureOut">
              <a:rPr lang="fr-FR" smtClean="0"/>
              <a:t>02/12/2025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3003272-51D8-4B37-B9D2-6993F616013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45107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°1 CNAM Couvertur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2">
            <a:extLst>
              <a:ext uri="{FF2B5EF4-FFF2-40B4-BE49-F238E27FC236}">
                <a16:creationId xmlns:a16="http://schemas.microsoft.com/office/drawing/2014/main" id="{4A942647-1398-2A41-AAA1-AA7C84CCEB7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507201" y="2188868"/>
            <a:ext cx="11178000" cy="41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pic>
        <p:nvPicPr>
          <p:cNvPr id="6" name="Image 5" descr="Une image contenant alimentation&#10;&#10;Description générée automatiquement" title="Sécurité sociale - l'Assurance Maladie : Agir ensemble, protéger chacun ">
            <a:extLst>
              <a:ext uri="{FF2B5EF4-FFF2-40B4-BE49-F238E27FC236}">
                <a16:creationId xmlns:a16="http://schemas.microsoft.com/office/drawing/2014/main" id="{6C1F8D08-6EB0-422B-93A1-7AFDDC66FEB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79" t="13944" r="62" b="12486"/>
          <a:stretch/>
        </p:blipFill>
        <p:spPr>
          <a:xfrm>
            <a:off x="536575" y="279400"/>
            <a:ext cx="4705350" cy="1689100"/>
          </a:xfrm>
          <a:prstGeom prst="rect">
            <a:avLst/>
          </a:prstGeom>
        </p:spPr>
      </p:pic>
      <p:sp>
        <p:nvSpPr>
          <p:cNvPr id="22" name="Titre 1">
            <a:extLst>
              <a:ext uri="{FF2B5EF4-FFF2-40B4-BE49-F238E27FC236}">
                <a16:creationId xmlns:a16="http://schemas.microsoft.com/office/drawing/2014/main" id="{08C5C4EE-51F7-9940-9606-76F8D4D73B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6801" y="2188868"/>
            <a:ext cx="11193074" cy="4157999"/>
          </a:xfrm>
          <a:prstGeom prst="rect">
            <a:avLst/>
          </a:prstGeom>
          <a:noFill/>
        </p:spPr>
        <p:txBody>
          <a:bodyPr lIns="251999" tIns="270000" rIns="90000" bIns="46800" anchor="t">
            <a:normAutofit/>
          </a:bodyPr>
          <a:lstStyle>
            <a:lvl1pPr algn="l">
              <a:lnSpc>
                <a:spcPct val="120000"/>
              </a:lnSpc>
              <a:spcAft>
                <a:spcPts val="0"/>
              </a:spcAft>
              <a:defRPr sz="4100"/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03F3D622-9637-41B2-A77E-476826BB4A9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9899487" y="6372000"/>
            <a:ext cx="1800000" cy="288000"/>
          </a:xfrm>
        </p:spPr>
        <p:txBody>
          <a:bodyPr/>
          <a:lstStyle/>
          <a:p>
            <a:fld id="{7A90C9BA-8212-E643-99E2-71E2B6F6098A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7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736518" y="5031320"/>
            <a:ext cx="10935221" cy="752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UN SOUS-TITRE</a:t>
            </a:r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4389120" y="5943568"/>
            <a:ext cx="7276241" cy="386894"/>
          </a:xfrm>
          <a:prstGeom prst="rect">
            <a:avLst/>
          </a:prstGeom>
        </p:spPr>
        <p:txBody>
          <a:bodyPr>
            <a:noAutofit/>
          </a:bodyPr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1800" b="0" i="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Cliquez pour ajouter du texte (nom de l’entité émettrice)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94098575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>
            <a:extLst>
              <a:ext uri="{FF2B5EF4-FFF2-40B4-BE49-F238E27FC236}">
                <a16:creationId xmlns:a16="http://schemas.microsoft.com/office/drawing/2014/main" id="{6B3716BC-8FD3-496D-ACC7-678BE5DE6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595" y="496971"/>
            <a:ext cx="11186809" cy="5406942"/>
          </a:xfrm>
          <a:prstGeom prst="rect">
            <a:avLst/>
          </a:prstGeom>
          <a:solidFill>
            <a:schemeClr val="accent2"/>
          </a:solidFill>
        </p:spPr>
        <p:txBody>
          <a:bodyPr lIns="396000" tIns="180000">
            <a:normAutofit/>
          </a:bodyPr>
          <a:lstStyle>
            <a:lvl1pPr algn="l">
              <a:defRPr sz="25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8747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195322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2F40D82-1D3E-C543-A9C8-76923BEA9D3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98747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86A352DF-AB9E-9B4F-AED0-504809360D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95322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F35C531-5E0C-2348-94D4-E0DD456C274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198747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15F9863-8A3D-CA4E-B187-7654539E5C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95322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23166E1-6828-4A45-B43D-B0C2EE9820E9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198747" y="431560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07F5AEF-E57D-BC4A-AC62-A4381DC446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95322" y="486969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61AF32D-B3C4-B445-80F7-88D960D0C1D1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54360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E72F3648-22FD-2C45-9AA6-7AC920990B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50935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5295063-CF4F-3C4D-B623-028D3714E8AF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554360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C69E802-F70E-CD47-80B7-94A25976D0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0935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5" name="Espace réservé du texte 2">
            <a:extLst>
              <a:ext uri="{FF2B5EF4-FFF2-40B4-BE49-F238E27FC236}">
                <a16:creationId xmlns:a16="http://schemas.microsoft.com/office/drawing/2014/main" id="{63405BB2-EA8B-DF4F-B40D-37B864F7C34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554360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C96A372E-23AB-1645-B4A8-AAF1D6AE63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50935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447C2-B2BB-094A-A2D2-3EFA71DA32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A1BD8D2E-882B-4115-BB0A-4A38D47DF6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50567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5" name="Espace réservé du texte 6">
            <a:extLst>
              <a:ext uri="{FF2B5EF4-FFF2-40B4-BE49-F238E27FC236}">
                <a16:creationId xmlns:a16="http://schemas.microsoft.com/office/drawing/2014/main" id="{084485DE-C49B-4B00-B58D-6170FBE477F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150567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FAC638C-D037-47B5-A2D3-B689A0E753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50567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BCBB00D8-F4CA-4503-AFB4-6935E50F1A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0567" y="4581754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2" name="Espace réservé du texte 6">
            <a:extLst>
              <a:ext uri="{FF2B5EF4-FFF2-40B4-BE49-F238E27FC236}">
                <a16:creationId xmlns:a16="http://schemas.microsoft.com/office/drawing/2014/main" id="{466F3304-30B1-4357-B802-6A687D0B9E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12502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3" name="Espace réservé du texte 6">
            <a:extLst>
              <a:ext uri="{FF2B5EF4-FFF2-40B4-BE49-F238E27FC236}">
                <a16:creationId xmlns:a16="http://schemas.microsoft.com/office/drawing/2014/main" id="{6A33E5C5-DEB2-4E8A-8A19-D6622B086DA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12502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4" name="Espace réservé du texte 6">
            <a:extLst>
              <a:ext uri="{FF2B5EF4-FFF2-40B4-BE49-F238E27FC236}">
                <a16:creationId xmlns:a16="http://schemas.microsoft.com/office/drawing/2014/main" id="{F21ADA1C-A3AB-4AC8-A63A-C3E2AE470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12502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7835581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>
            <a:extLst>
              <a:ext uri="{FF2B5EF4-FFF2-40B4-BE49-F238E27FC236}">
                <a16:creationId xmlns:a16="http://schemas.microsoft.com/office/drawing/2014/main" id="{6B3716BC-8FD3-496D-ACC7-678BE5DE6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595" y="496971"/>
            <a:ext cx="11186809" cy="5406942"/>
          </a:xfrm>
          <a:prstGeom prst="rect">
            <a:avLst/>
          </a:prstGeom>
          <a:solidFill>
            <a:schemeClr val="accent4"/>
          </a:solidFill>
        </p:spPr>
        <p:txBody>
          <a:bodyPr lIns="396000" tIns="180000">
            <a:normAutofit/>
          </a:bodyPr>
          <a:lstStyle>
            <a:lvl1pPr algn="l">
              <a:defRPr sz="25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8747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195322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2F40D82-1D3E-C543-A9C8-76923BEA9D3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98747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86A352DF-AB9E-9B4F-AED0-504809360D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95322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F35C531-5E0C-2348-94D4-E0DD456C274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198747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15F9863-8A3D-CA4E-B187-7654539E5C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95322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23166E1-6828-4A45-B43D-B0C2EE9820E9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198747" y="431560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07F5AEF-E57D-BC4A-AC62-A4381DC446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95322" y="486969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61AF32D-B3C4-B445-80F7-88D960D0C1D1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54360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E72F3648-22FD-2C45-9AA6-7AC920990B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50935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5295063-CF4F-3C4D-B623-028D3714E8AF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554360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C69E802-F70E-CD47-80B7-94A25976D0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0935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5" name="Espace réservé du texte 2">
            <a:extLst>
              <a:ext uri="{FF2B5EF4-FFF2-40B4-BE49-F238E27FC236}">
                <a16:creationId xmlns:a16="http://schemas.microsoft.com/office/drawing/2014/main" id="{63405BB2-EA8B-DF4F-B40D-37B864F7C34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554360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C96A372E-23AB-1645-B4A8-AAF1D6AE63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50935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447C2-B2BB-094A-A2D2-3EFA71DA32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A1BD8D2E-882B-4115-BB0A-4A38D47DF6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50567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5" name="Espace réservé du texte 6">
            <a:extLst>
              <a:ext uri="{FF2B5EF4-FFF2-40B4-BE49-F238E27FC236}">
                <a16:creationId xmlns:a16="http://schemas.microsoft.com/office/drawing/2014/main" id="{084485DE-C49B-4B00-B58D-6170FBE477F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150567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FAC638C-D037-47B5-A2D3-B689A0E753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50567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BCBB00D8-F4CA-4503-AFB4-6935E50F1A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0567" y="4581754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2" name="Espace réservé du texte 6">
            <a:extLst>
              <a:ext uri="{FF2B5EF4-FFF2-40B4-BE49-F238E27FC236}">
                <a16:creationId xmlns:a16="http://schemas.microsoft.com/office/drawing/2014/main" id="{466F3304-30B1-4357-B802-6A687D0B9E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12502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3" name="Espace réservé du texte 6">
            <a:extLst>
              <a:ext uri="{FF2B5EF4-FFF2-40B4-BE49-F238E27FC236}">
                <a16:creationId xmlns:a16="http://schemas.microsoft.com/office/drawing/2014/main" id="{6A33E5C5-DEB2-4E8A-8A19-D6622B086DA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12502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4" name="Espace réservé du texte 6">
            <a:extLst>
              <a:ext uri="{FF2B5EF4-FFF2-40B4-BE49-F238E27FC236}">
                <a16:creationId xmlns:a16="http://schemas.microsoft.com/office/drawing/2014/main" id="{F21ADA1C-A3AB-4AC8-A63A-C3E2AE470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12502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20836652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38560" y="1700171"/>
            <a:ext cx="2880000" cy="129987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buNone/>
              <a:defRPr sz="38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 sur plusieurs lignes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347961" y="2283861"/>
            <a:ext cx="28800" cy="242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5408022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vertu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38560" y="1700171"/>
            <a:ext cx="2880000" cy="129987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buNone/>
              <a:defRPr sz="38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 sur plusieurs lignes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347961" y="2283861"/>
            <a:ext cx="28800" cy="242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8257501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uvertu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38560" y="1700171"/>
            <a:ext cx="2880000" cy="129987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buNone/>
              <a:defRPr sz="38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 sur plusieurs lignes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347961" y="2283861"/>
            <a:ext cx="28800" cy="242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341860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uvertu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38560" y="1700171"/>
            <a:ext cx="2880000" cy="129987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buNone/>
              <a:defRPr sz="38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 sur plusieurs lignes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347961" y="2283861"/>
            <a:ext cx="28800" cy="242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656570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uverture de chap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1538560" y="1700171"/>
            <a:ext cx="2880000" cy="1299879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88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buNone/>
              <a:defRPr sz="38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 sur plusieurs lignes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347961" y="2283861"/>
            <a:ext cx="28800" cy="24228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6397788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uvertur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20000"/>
              </a:lnSpc>
              <a:buNone/>
              <a:defRPr sz="38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DE LA SOUS-PARTIE SUR PLUSIEURS LIGNES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1376760" y="2968283"/>
            <a:ext cx="45719" cy="1738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40497374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Ouvertur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tx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38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TITRE DE LA SOUS-PARTIE SUR PLUSIEURS LIGNES</a:t>
            </a:r>
          </a:p>
          <a:p>
            <a:pPr lvl="0"/>
            <a:endParaRPr lang="fr-FR" dirty="0"/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1376760" y="2968283"/>
            <a:ext cx="45719" cy="1738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6060478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Ouvertur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38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TITRE DE LA SOUS-PARTIE SUR PLUSIEURS LIGNES</a:t>
            </a:r>
          </a:p>
          <a:p>
            <a:pPr lvl="0"/>
            <a:endParaRPr lang="fr-FR" dirty="0"/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1376760" y="2968283"/>
            <a:ext cx="45719" cy="1738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7730113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°2 CNAM Couverture fond couleu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alimentation&#10;&#10;Description générée automatiquement" title="Sécurité sociale - l'Assurance Maladie : Agir ensemble, protéger chacun ">
            <a:extLst>
              <a:ext uri="{FF2B5EF4-FFF2-40B4-BE49-F238E27FC236}">
                <a16:creationId xmlns:a16="http://schemas.microsoft.com/office/drawing/2014/main" id="{62AF9597-0C86-4349-A32D-827983D78EC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79" t="13944" r="62" b="12486"/>
          <a:stretch/>
        </p:blipFill>
        <p:spPr>
          <a:xfrm>
            <a:off x="536575" y="279400"/>
            <a:ext cx="4705350" cy="1689100"/>
          </a:xfrm>
          <a:prstGeom prst="rect">
            <a:avLst/>
          </a:prstGeom>
        </p:spPr>
      </p:pic>
      <p:sp>
        <p:nvSpPr>
          <p:cNvPr id="9" name="Espace réservé pour une image  2">
            <a:extLst>
              <a:ext uri="{FF2B5EF4-FFF2-40B4-BE49-F238E27FC236}">
                <a16:creationId xmlns:a16="http://schemas.microsoft.com/office/drawing/2014/main" id="{4A942647-1398-2A41-AAA1-AA7C84CCEB7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437375" y="2188868"/>
            <a:ext cx="5247825" cy="41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1993A03-7512-D045-9F2A-F91E04EFA9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6800" y="2188868"/>
            <a:ext cx="5930575" cy="4157999"/>
          </a:xfrm>
          <a:prstGeom prst="rect">
            <a:avLst/>
          </a:prstGeom>
          <a:solidFill>
            <a:schemeClr val="tx1"/>
          </a:solidFill>
        </p:spPr>
        <p:txBody>
          <a:bodyPr lIns="251999" tIns="270000" rIns="90000" bIns="46800" anchor="t">
            <a:normAutofit/>
          </a:bodyPr>
          <a:lstStyle>
            <a:lvl1pPr algn="l">
              <a:lnSpc>
                <a:spcPct val="120000"/>
              </a:lnSpc>
              <a:spcAft>
                <a:spcPts val="0"/>
              </a:spcAft>
              <a:defRPr sz="4100"/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17E3FC-C8AD-432C-B477-A8A2BEAFFBF7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9900000" y="6372000"/>
            <a:ext cx="1800000" cy="288000"/>
          </a:xfrm>
        </p:spPr>
        <p:txBody>
          <a:bodyPr/>
          <a:lstStyle/>
          <a:p>
            <a:fld id="{B8C3EE7F-F74B-C644-8F10-503D241C2E0D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6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701459" y="4989120"/>
            <a:ext cx="5724394" cy="7524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UN SOUS-TITRE</a:t>
            </a:r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4951828" y="5987313"/>
            <a:ext cx="6748047" cy="329080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du texte (nom de l’entité émettrice)</a:t>
            </a:r>
          </a:p>
        </p:txBody>
      </p:sp>
    </p:spTree>
    <p:extLst>
      <p:ext uri="{BB962C8B-B14F-4D97-AF65-F5344CB8AC3E}">
        <p14:creationId xmlns:p14="http://schemas.microsoft.com/office/powerpoint/2010/main" val="324769954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Ouvertur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accent2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38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TITRE DE LA SOUS-PARTIE SUR PLUSIEURS LIGNES</a:t>
            </a:r>
          </a:p>
          <a:p>
            <a:pPr lvl="0"/>
            <a:endParaRPr lang="fr-FR" dirty="0"/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1376760" y="2968283"/>
            <a:ext cx="45719" cy="1738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263165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Ouverture de sous-part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accent4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1538558" y="3000049"/>
            <a:ext cx="7560000" cy="1692000"/>
          </a:xfrm>
          <a:prstGeom prst="rect">
            <a:avLst/>
          </a:prstGeom>
        </p:spPr>
        <p:txBody>
          <a:bodyPr anchor="t"/>
          <a:lstStyle>
            <a:lvl1pPr marL="0" marR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3800" b="0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marR="0" lvl="0" indent="0" algn="l" defTabSz="914400" rtl="0" eaLnBrk="1" fontAlgn="auto" latinLnBrk="0" hangingPunct="1">
              <a:lnSpc>
                <a:spcPct val="120000"/>
              </a:lnSpc>
              <a:spcBef>
                <a:spcPts val="0"/>
              </a:spcBef>
              <a:spcAft>
                <a:spcPts val="60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TITRE DE LA SOUS-PARTIE SUR PLUSIEURS LIGNES</a:t>
            </a:r>
          </a:p>
          <a:p>
            <a:pPr lvl="0"/>
            <a:endParaRPr lang="fr-FR" dirty="0"/>
          </a:p>
        </p:txBody>
      </p:sp>
      <p:sp>
        <p:nvSpPr>
          <p:cNvPr id="9" name="Espace réservé du texte 6">
            <a:extLst>
              <a:ext uri="{FF2B5EF4-FFF2-40B4-BE49-F238E27FC236}">
                <a16:creationId xmlns:a16="http://schemas.microsoft.com/office/drawing/2014/main" id="{73D67ACB-3E0F-4ED7-8607-B138A3FD73A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 flipH="1">
            <a:off x="1376760" y="2968283"/>
            <a:ext cx="45719" cy="173837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6611038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CF3B943-80A1-4E09-AFBA-4C7EDC0AD2B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3094" y="2087563"/>
            <a:ext cx="10422019" cy="376713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4E310A-4CEE-7246-82CD-435F6B104E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E81EC-A4CC-46F3-8A94-BB7AD42F7D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</p:spTree>
    <p:extLst>
      <p:ext uri="{BB962C8B-B14F-4D97-AF65-F5344CB8AC3E}">
        <p14:creationId xmlns:p14="http://schemas.microsoft.com/office/powerpoint/2010/main" val="299524510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B4DC679-F54F-4846-9912-E80DB1F86B4D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3094" y="2087563"/>
            <a:ext cx="10422019" cy="376713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4E310A-4CEE-7246-82CD-435F6B104E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E81EC-A4CC-46F3-8A94-BB7AD42F7D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</p:spTree>
    <p:extLst>
      <p:ext uri="{BB962C8B-B14F-4D97-AF65-F5344CB8AC3E}">
        <p14:creationId xmlns:p14="http://schemas.microsoft.com/office/powerpoint/2010/main" val="392830382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8C1329A-664A-4E28-B644-3636A328F32F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3094" y="2087563"/>
            <a:ext cx="10422019" cy="376713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4E310A-4CEE-7246-82CD-435F6B104E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E81EC-A4CC-46F3-8A94-BB7AD42F7D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</p:spTree>
    <p:extLst>
      <p:ext uri="{BB962C8B-B14F-4D97-AF65-F5344CB8AC3E}">
        <p14:creationId xmlns:p14="http://schemas.microsoft.com/office/powerpoint/2010/main" val="238452492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D3E7924-C220-48DB-B1CD-419E69887507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3094" y="2087563"/>
            <a:ext cx="10422019" cy="376713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4E310A-4CEE-7246-82CD-435F6B104E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E81EC-A4CC-46F3-8A94-BB7AD42F7D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</p:spTree>
    <p:extLst>
      <p:ext uri="{BB962C8B-B14F-4D97-AF65-F5344CB8AC3E}">
        <p14:creationId xmlns:p14="http://schemas.microsoft.com/office/powerpoint/2010/main" val="1387982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4E310A-4CEE-7246-82CD-435F6B104E3E}"/>
              </a:ext>
            </a:extLst>
          </p:cNvPr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D70E81EC-A4CC-46F3-8A94-BB7AD42F7DA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85207AD3-6204-4D1E-AD96-6CDC41E3A4E5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1273094" y="2087563"/>
            <a:ext cx="10422019" cy="3767137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111339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096660" y="1609595"/>
            <a:ext cx="5595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4C7CDFE-DF95-4CA3-98A5-7BD20AEBF1AF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61" y="2087563"/>
            <a:ext cx="5220000" cy="38163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34532283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ext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096660" y="1609595"/>
            <a:ext cx="5595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30FA6ADF-24F5-4136-844C-F6784D4250A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61" y="2087563"/>
            <a:ext cx="5220000" cy="38163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75432940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ext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096660" y="1609595"/>
            <a:ext cx="5595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6ADE6774-34F3-49AC-A02F-D0366059DC4D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61" y="2087563"/>
            <a:ext cx="5220000" cy="38163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02474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N°3 CNAM Couverture fond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 descr="Une image contenant alimentation&#10;&#10;Description générée automatiquement" title="Sécurité sociale - l'Assurance Maladie : Agir ensemble, protéger chacun ">
            <a:extLst>
              <a:ext uri="{FF2B5EF4-FFF2-40B4-BE49-F238E27FC236}">
                <a16:creationId xmlns:a16="http://schemas.microsoft.com/office/drawing/2014/main" id="{5FCC7EBB-3471-4590-8C18-BE9203E2E6C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079" t="13944" r="62" b="12486"/>
          <a:stretch/>
        </p:blipFill>
        <p:spPr>
          <a:xfrm>
            <a:off x="536575" y="279400"/>
            <a:ext cx="4705350" cy="1689100"/>
          </a:xfrm>
          <a:prstGeom prst="rect">
            <a:avLst/>
          </a:prstGeom>
        </p:spPr>
      </p:pic>
      <p:sp>
        <p:nvSpPr>
          <p:cNvPr id="10" name="Titre 1">
            <a:extLst>
              <a:ext uri="{FF2B5EF4-FFF2-40B4-BE49-F238E27FC236}">
                <a16:creationId xmlns:a16="http://schemas.microsoft.com/office/drawing/2014/main" id="{61993A03-7512-D045-9F2A-F91E04EFA9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6800" y="2188868"/>
            <a:ext cx="11178400" cy="4157999"/>
          </a:xfrm>
          <a:prstGeom prst="rect">
            <a:avLst/>
          </a:prstGeom>
          <a:solidFill>
            <a:schemeClr val="tx1"/>
          </a:solidFill>
        </p:spPr>
        <p:txBody>
          <a:bodyPr lIns="251999" tIns="270000" rIns="90000" bIns="46800" anchor="t">
            <a:normAutofit/>
          </a:bodyPr>
          <a:lstStyle>
            <a:lvl1pPr algn="l">
              <a:lnSpc>
                <a:spcPct val="120000"/>
              </a:lnSpc>
              <a:spcAft>
                <a:spcPts val="0"/>
              </a:spcAft>
              <a:defRPr sz="4100"/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2507B6F-FE6B-4F61-B061-42BC8C5E7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0000" y="6372000"/>
            <a:ext cx="1800000" cy="288000"/>
          </a:xfrm>
        </p:spPr>
        <p:txBody>
          <a:bodyPr/>
          <a:lstStyle/>
          <a:p>
            <a:fld id="{283CFBEF-98C3-6C4D-AECE-A89E43EA2455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701458" y="4834372"/>
            <a:ext cx="10935221" cy="752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UN SOUS-TITRE</a:t>
            </a:r>
          </a:p>
        </p:txBody>
      </p:sp>
      <p:sp>
        <p:nvSpPr>
          <p:cNvPr id="9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4867422" y="5971703"/>
            <a:ext cx="6797939" cy="316555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1800" b="0" i="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Cliquez pour ajouter du texte (nom de l’entité émettrice)</a:t>
            </a:r>
          </a:p>
          <a:p>
            <a:pPr lvl="0"/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7188993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ext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096660" y="1609595"/>
            <a:ext cx="5595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D662AE38-9407-4D2E-9CC9-7BB7DE45925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98661" y="2087563"/>
            <a:ext cx="5220000" cy="3816350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6876794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exte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6096660" y="1609595"/>
            <a:ext cx="5595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6" name="Espace réservé du texte 4">
            <a:extLst>
              <a:ext uri="{FF2B5EF4-FFF2-40B4-BE49-F238E27FC236}">
                <a16:creationId xmlns:a16="http://schemas.microsoft.com/office/drawing/2014/main" id="{4C16A07E-A0DC-4D23-A540-5B576EF46D13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98661" y="2087563"/>
            <a:ext cx="5220000" cy="3816350"/>
          </a:xfrm>
        </p:spPr>
        <p:txBody>
          <a:bodyPr/>
          <a:lstStyle>
            <a:lvl4pPr>
              <a:defRPr/>
            </a:lvl4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</p:txBody>
      </p:sp>
    </p:spTree>
    <p:extLst>
      <p:ext uri="{BB962C8B-B14F-4D97-AF65-F5344CB8AC3E}">
        <p14:creationId xmlns:p14="http://schemas.microsoft.com/office/powerpoint/2010/main" val="29440033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8660" y="1609595"/>
            <a:ext cx="11193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</p:spTree>
    <p:extLst>
      <p:ext uri="{BB962C8B-B14F-4D97-AF65-F5344CB8AC3E}">
        <p14:creationId xmlns:p14="http://schemas.microsoft.com/office/powerpoint/2010/main" val="2958403921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8660" y="1609595"/>
            <a:ext cx="11193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</p:spTree>
    <p:extLst>
      <p:ext uri="{BB962C8B-B14F-4D97-AF65-F5344CB8AC3E}">
        <p14:creationId xmlns:p14="http://schemas.microsoft.com/office/powerpoint/2010/main" val="253696326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8660" y="1609595"/>
            <a:ext cx="11193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</p:spTree>
    <p:extLst>
      <p:ext uri="{BB962C8B-B14F-4D97-AF65-F5344CB8AC3E}">
        <p14:creationId xmlns:p14="http://schemas.microsoft.com/office/powerpoint/2010/main" val="166969923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8660" y="1609595"/>
            <a:ext cx="11193938" cy="4294318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</p:spTree>
    <p:extLst>
      <p:ext uri="{BB962C8B-B14F-4D97-AF65-F5344CB8AC3E}">
        <p14:creationId xmlns:p14="http://schemas.microsoft.com/office/powerpoint/2010/main" val="370360999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8D111AFF-88E4-7141-894B-53BBBE1918BE}"/>
              </a:ext>
            </a:extLst>
          </p:cNvPr>
          <p:cNvSpPr>
            <a:spLocks noGrp="1"/>
          </p:cNvSpPr>
          <p:nvPr>
            <p:ph sz="quarter" idx="17" hasCustomPrompt="1"/>
          </p:nvPr>
        </p:nvSpPr>
        <p:spPr>
          <a:xfrm>
            <a:off x="498660" y="1609595"/>
            <a:ext cx="11193938" cy="419222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</p:spTree>
    <p:extLst>
      <p:ext uri="{BB962C8B-B14F-4D97-AF65-F5344CB8AC3E}">
        <p14:creationId xmlns:p14="http://schemas.microsoft.com/office/powerpoint/2010/main" val="332772294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10" name="Espace réservé du texte 8">
            <a:extLst>
              <a:ext uri="{FF2B5EF4-FFF2-40B4-BE49-F238E27FC236}">
                <a16:creationId xmlns:a16="http://schemas.microsoft.com/office/drawing/2014/main" id="{761F1608-1EEB-E647-B6C1-A92DFDEACC8B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8660" y="4888434"/>
            <a:ext cx="3527240" cy="91546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1" name="Espace réservé du texte 8">
            <a:extLst>
              <a:ext uri="{FF2B5EF4-FFF2-40B4-BE49-F238E27FC236}">
                <a16:creationId xmlns:a16="http://schemas.microsoft.com/office/drawing/2014/main" id="{12396C78-3A19-AA4A-BA82-771000D34AB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33040" y="4888432"/>
            <a:ext cx="3527240" cy="91546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3" name="Espace réservé du texte 8">
            <a:extLst>
              <a:ext uri="{FF2B5EF4-FFF2-40B4-BE49-F238E27FC236}">
                <a16:creationId xmlns:a16="http://schemas.microsoft.com/office/drawing/2014/main" id="{EC2BF74E-545A-A440-902F-FA50E56110E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7420" y="4888431"/>
            <a:ext cx="3527240" cy="91547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23BC6F5-8015-C948-A0DF-067DBD51FF6B}"/>
              </a:ext>
            </a:extLst>
          </p:cNvPr>
          <p:cNvSpPr>
            <a:spLocks noGrp="1"/>
          </p:cNvSpPr>
          <p:nvPr>
            <p:ph sz="quarter" idx="21" hasCustomPrompt="1"/>
          </p:nvPr>
        </p:nvSpPr>
        <p:spPr>
          <a:xfrm>
            <a:off x="49847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A4EA6C08-DD50-7E46-B36D-C6F5E1D6A9D7}"/>
              </a:ext>
            </a:extLst>
          </p:cNvPr>
          <p:cNvSpPr>
            <a:spLocks noGrp="1"/>
          </p:cNvSpPr>
          <p:nvPr>
            <p:ph sz="quarter" idx="22" hasCustomPrompt="1"/>
          </p:nvPr>
        </p:nvSpPr>
        <p:spPr>
          <a:xfrm>
            <a:off x="433285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  <p:sp>
        <p:nvSpPr>
          <p:cNvPr id="15" name="Espace réservé du contenu 4">
            <a:extLst>
              <a:ext uri="{FF2B5EF4-FFF2-40B4-BE49-F238E27FC236}">
                <a16:creationId xmlns:a16="http://schemas.microsoft.com/office/drawing/2014/main" id="{724E9820-D288-7446-90D8-96CAB19684DA}"/>
              </a:ext>
            </a:extLst>
          </p:cNvPr>
          <p:cNvSpPr>
            <a:spLocks noGrp="1"/>
          </p:cNvSpPr>
          <p:nvPr>
            <p:ph sz="quarter" idx="23" hasCustomPrompt="1"/>
          </p:nvPr>
        </p:nvSpPr>
        <p:spPr>
          <a:xfrm>
            <a:off x="816723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 dirty="0"/>
              <a:t>Cliquez pour insérer un élément</a:t>
            </a:r>
          </a:p>
        </p:txBody>
      </p:sp>
    </p:spTree>
    <p:extLst>
      <p:ext uri="{BB962C8B-B14F-4D97-AF65-F5344CB8AC3E}">
        <p14:creationId xmlns:p14="http://schemas.microsoft.com/office/powerpoint/2010/main" val="4229087627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3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tx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23BC6F5-8015-C948-A0DF-067DBD51FF6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847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A4EA6C08-DD50-7E46-B36D-C6F5E1D6A9D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85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5" name="Espace réservé du contenu 4">
            <a:extLst>
              <a:ext uri="{FF2B5EF4-FFF2-40B4-BE49-F238E27FC236}">
                <a16:creationId xmlns:a16="http://schemas.microsoft.com/office/drawing/2014/main" id="{724E9820-D288-7446-90D8-96CAB19684DA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16723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F2F5452A-EA35-364C-871A-EF7CC620C4BD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8660" y="4888434"/>
            <a:ext cx="3527240" cy="91546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826E2E5D-419D-F744-910A-52FB82C616E2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33040" y="4888432"/>
            <a:ext cx="3527240" cy="91546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822EADD7-9147-EC4B-B04B-311375EF40B2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7420" y="4888431"/>
            <a:ext cx="3527240" cy="91547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3566701564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3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1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23BC6F5-8015-C948-A0DF-067DBD51FF6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847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A4EA6C08-DD50-7E46-B36D-C6F5E1D6A9D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85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5" name="Espace réservé du contenu 4">
            <a:extLst>
              <a:ext uri="{FF2B5EF4-FFF2-40B4-BE49-F238E27FC236}">
                <a16:creationId xmlns:a16="http://schemas.microsoft.com/office/drawing/2014/main" id="{724E9820-D288-7446-90D8-96CAB19684DA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16723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21928D4E-4DC9-7743-8E29-22CA76F8BA7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8660" y="4888434"/>
            <a:ext cx="3527240" cy="91546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55C896D7-F7BF-3B45-9D73-EEF39DDECBA1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33040" y="4888432"/>
            <a:ext cx="3527240" cy="91546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971C6247-F563-9D41-B02F-4C097708A157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7420" y="4888431"/>
            <a:ext cx="3527240" cy="91547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23791813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°1 CNAM Couverture avec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title="Sécurité sociale - l'Assurance Maladie : Agir ensemble, protéger chacun - Caisse nationale">
            <a:extLst>
              <a:ext uri="{FF2B5EF4-FFF2-40B4-BE49-F238E27FC236}">
                <a16:creationId xmlns:a16="http://schemas.microsoft.com/office/drawing/2014/main" id="{CEA28011-C0C0-F648-8291-02F48A1D571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0752" y="-49428"/>
            <a:ext cx="7587938" cy="2304000"/>
          </a:xfrm>
          <a:prstGeom prst="rect">
            <a:avLst/>
          </a:prstGeom>
        </p:spPr>
      </p:pic>
      <p:sp>
        <p:nvSpPr>
          <p:cNvPr id="9" name="Espace réservé pour une image  2">
            <a:extLst>
              <a:ext uri="{FF2B5EF4-FFF2-40B4-BE49-F238E27FC236}">
                <a16:creationId xmlns:a16="http://schemas.microsoft.com/office/drawing/2014/main" id="{4A942647-1398-2A41-AAA1-AA7C84CCEB7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507201" y="2188868"/>
            <a:ext cx="11178000" cy="41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22" name="Titre 1">
            <a:extLst>
              <a:ext uri="{FF2B5EF4-FFF2-40B4-BE49-F238E27FC236}">
                <a16:creationId xmlns:a16="http://schemas.microsoft.com/office/drawing/2014/main" id="{08C5C4EE-51F7-9940-9606-76F8D4D73B88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6801" y="2188868"/>
            <a:ext cx="6840000" cy="4157999"/>
          </a:xfrm>
          <a:prstGeom prst="rect">
            <a:avLst/>
          </a:prstGeom>
          <a:noFill/>
        </p:spPr>
        <p:txBody>
          <a:bodyPr lIns="251999" tIns="270000" rIns="90000" bIns="46800" anchor="t">
            <a:normAutofit/>
          </a:bodyPr>
          <a:lstStyle>
            <a:lvl1pPr algn="l">
              <a:lnSpc>
                <a:spcPct val="120000"/>
              </a:lnSpc>
              <a:spcAft>
                <a:spcPts val="0"/>
              </a:spcAft>
              <a:defRPr sz="4100"/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12" name="Espace réservé de la date 11">
            <a:extLst>
              <a:ext uri="{FF2B5EF4-FFF2-40B4-BE49-F238E27FC236}">
                <a16:creationId xmlns:a16="http://schemas.microsoft.com/office/drawing/2014/main" id="{03F3D622-9637-41B2-A77E-476826BB4A98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9899487" y="6372000"/>
            <a:ext cx="1800000" cy="288000"/>
          </a:xfrm>
        </p:spPr>
        <p:txBody>
          <a:bodyPr/>
          <a:lstStyle/>
          <a:p>
            <a:fld id="{7A90C9BA-8212-E643-99E2-71E2B6F6098A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7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701458" y="4834372"/>
            <a:ext cx="10935221" cy="752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UN SOUS-TITRE</a:t>
            </a:r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5962389" y="5999839"/>
            <a:ext cx="5688904" cy="324263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lnSpc>
                <a:spcPct val="100000"/>
              </a:lnSpc>
              <a:spcAft>
                <a:spcPts val="0"/>
              </a:spcAft>
              <a:defRPr sz="1800" b="0" i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2490466051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3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23BC6F5-8015-C948-A0DF-067DBD51FF6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847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A4EA6C08-DD50-7E46-B36D-C6F5E1D6A9D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85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5" name="Espace réservé du contenu 4">
            <a:extLst>
              <a:ext uri="{FF2B5EF4-FFF2-40B4-BE49-F238E27FC236}">
                <a16:creationId xmlns:a16="http://schemas.microsoft.com/office/drawing/2014/main" id="{724E9820-D288-7446-90D8-96CAB19684DA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16723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2F079DAE-8087-FE48-B24F-3114264C0990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8660" y="4888434"/>
            <a:ext cx="3527240" cy="91546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F615992A-2E96-9841-A17D-A1581687B4AC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33040" y="4888432"/>
            <a:ext cx="3527240" cy="91546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2B4AA268-8909-0A46-B5FD-C7B5494FB6FF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7420" y="4888431"/>
            <a:ext cx="3527240" cy="91547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2207480450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3 me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Espace réservé du numéro de diapositive 11">
            <a:extLst>
              <a:ext uri="{FF2B5EF4-FFF2-40B4-BE49-F238E27FC236}">
                <a16:creationId xmlns:a16="http://schemas.microsoft.com/office/drawing/2014/main" id="{84CFFACC-99FF-5840-ABC3-B3AEF7EC56F1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F86A2F40-717A-4467-A28B-580C930339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solidFill>
            <a:schemeClr val="accent4"/>
          </a:solidFill>
        </p:spPr>
        <p:txBody>
          <a:bodyPr/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u contenu 4">
            <a:extLst>
              <a:ext uri="{FF2B5EF4-FFF2-40B4-BE49-F238E27FC236}">
                <a16:creationId xmlns:a16="http://schemas.microsoft.com/office/drawing/2014/main" id="{823BC6F5-8015-C948-A0DF-067DBD51FF6B}"/>
              </a:ext>
            </a:extLst>
          </p:cNvPr>
          <p:cNvSpPr>
            <a:spLocks noGrp="1"/>
          </p:cNvSpPr>
          <p:nvPr>
            <p:ph sz="quarter" idx="21"/>
          </p:nvPr>
        </p:nvSpPr>
        <p:spPr>
          <a:xfrm>
            <a:off x="49847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4" name="Espace réservé du contenu 4">
            <a:extLst>
              <a:ext uri="{FF2B5EF4-FFF2-40B4-BE49-F238E27FC236}">
                <a16:creationId xmlns:a16="http://schemas.microsoft.com/office/drawing/2014/main" id="{A4EA6C08-DD50-7E46-B36D-C6F5E1D6A9D7}"/>
              </a:ext>
            </a:extLst>
          </p:cNvPr>
          <p:cNvSpPr>
            <a:spLocks noGrp="1"/>
          </p:cNvSpPr>
          <p:nvPr>
            <p:ph sz="quarter" idx="22"/>
          </p:nvPr>
        </p:nvSpPr>
        <p:spPr>
          <a:xfrm>
            <a:off x="433285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5" name="Espace réservé du contenu 4">
            <a:extLst>
              <a:ext uri="{FF2B5EF4-FFF2-40B4-BE49-F238E27FC236}">
                <a16:creationId xmlns:a16="http://schemas.microsoft.com/office/drawing/2014/main" id="{724E9820-D288-7446-90D8-96CAB19684DA}"/>
              </a:ext>
            </a:extLst>
          </p:cNvPr>
          <p:cNvSpPr>
            <a:spLocks noGrp="1"/>
          </p:cNvSpPr>
          <p:nvPr>
            <p:ph sz="quarter" idx="23"/>
          </p:nvPr>
        </p:nvSpPr>
        <p:spPr>
          <a:xfrm>
            <a:off x="8167235" y="1824038"/>
            <a:ext cx="3527425" cy="2849562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16" name="Espace réservé du texte 8">
            <a:extLst>
              <a:ext uri="{FF2B5EF4-FFF2-40B4-BE49-F238E27FC236}">
                <a16:creationId xmlns:a16="http://schemas.microsoft.com/office/drawing/2014/main" id="{36C85B24-1F14-2A46-91FC-0B7FC6738D0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98660" y="4888434"/>
            <a:ext cx="3527240" cy="915468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7" name="Espace réservé du texte 8">
            <a:extLst>
              <a:ext uri="{FF2B5EF4-FFF2-40B4-BE49-F238E27FC236}">
                <a16:creationId xmlns:a16="http://schemas.microsoft.com/office/drawing/2014/main" id="{54E46A9B-34F6-7B44-BE45-AAEC5E454250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4333040" y="4888432"/>
            <a:ext cx="3527240" cy="91546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8" name="Espace réservé du texte 8">
            <a:extLst>
              <a:ext uri="{FF2B5EF4-FFF2-40B4-BE49-F238E27FC236}">
                <a16:creationId xmlns:a16="http://schemas.microsoft.com/office/drawing/2014/main" id="{F853C672-16A4-9247-B4D1-3250EC97071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8167420" y="4888431"/>
            <a:ext cx="3527240" cy="91547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>
                <a:solidFill>
                  <a:schemeClr val="tx2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4229319586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texte 6">
            <a:extLst>
              <a:ext uri="{FF2B5EF4-FFF2-40B4-BE49-F238E27FC236}">
                <a16:creationId xmlns:a16="http://schemas.microsoft.com/office/drawing/2014/main" id="{F5338D63-7F58-4C41-967C-A9B0AAD4A3EC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504000" y="496800"/>
            <a:ext cx="11185200" cy="5407113"/>
          </a:xfrm>
          <a:prstGeom prst="rect">
            <a:avLst/>
          </a:prstGeom>
          <a:solidFill>
            <a:schemeClr val="tx1"/>
          </a:solidFill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0" name="Espace réservé du numéro de diapositive 49">
            <a:extLst>
              <a:ext uri="{FF2B5EF4-FFF2-40B4-BE49-F238E27FC236}">
                <a16:creationId xmlns:a16="http://schemas.microsoft.com/office/drawing/2014/main" id="{28BD423F-B223-3849-B9E3-A73BC0148457}"/>
              </a:ext>
            </a:extLst>
          </p:cNvPr>
          <p:cNvSpPr>
            <a:spLocks noGrp="1"/>
          </p:cNvSpPr>
          <p:nvPr>
            <p:ph type="sldNum" sz="quarter" idx="26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8" name="Espace réservé du texte 6">
            <a:extLst>
              <a:ext uri="{FF2B5EF4-FFF2-40B4-BE49-F238E27FC236}">
                <a16:creationId xmlns:a16="http://schemas.microsoft.com/office/drawing/2014/main" id="{C0D333F6-48EC-8A4C-A930-531E2DE5E3C0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927301" y="1437861"/>
            <a:ext cx="50599" cy="134343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9" name="Espace réservé du texte 2">
            <a:extLst>
              <a:ext uri="{FF2B5EF4-FFF2-40B4-BE49-F238E27FC236}">
                <a16:creationId xmlns:a16="http://schemas.microsoft.com/office/drawing/2014/main" id="{9F24CBFD-D250-A846-8089-C12AD963658D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116013" y="1438275"/>
            <a:ext cx="7156450" cy="1343025"/>
          </a:xfrm>
          <a:prstGeom prst="rect">
            <a:avLst/>
          </a:prstGeom>
        </p:spPr>
        <p:txBody>
          <a:bodyPr/>
          <a:lstStyle>
            <a:lvl1pPr>
              <a:defRPr sz="3600" b="1" i="0" cap="all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053A370-BCB9-F741-B757-FB3ED04A0B7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116013" y="3747290"/>
            <a:ext cx="2998787" cy="16383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 b="1" i="0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1" name="Espace réservé du texte 5">
            <a:extLst>
              <a:ext uri="{FF2B5EF4-FFF2-40B4-BE49-F238E27FC236}">
                <a16:creationId xmlns:a16="http://schemas.microsoft.com/office/drawing/2014/main" id="{DDEF4A67-CF56-D046-AA7C-7AF35FFB01E6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4392341" y="3746502"/>
            <a:ext cx="2998787" cy="16383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  <p:sp>
        <p:nvSpPr>
          <p:cNvPr id="12" name="Espace réservé du texte 5">
            <a:extLst>
              <a:ext uri="{FF2B5EF4-FFF2-40B4-BE49-F238E27FC236}">
                <a16:creationId xmlns:a16="http://schemas.microsoft.com/office/drawing/2014/main" id="{E702EB90-1B53-5B40-B4D8-18EFA767867C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7668669" y="3746502"/>
            <a:ext cx="2998787" cy="1638300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spcAft>
                <a:spcPts val="500"/>
              </a:spcAft>
              <a:defRPr sz="1400" b="1" i="0" baseline="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du texte</a:t>
            </a:r>
          </a:p>
        </p:txBody>
      </p:sp>
    </p:spTree>
    <p:extLst>
      <p:ext uri="{BB962C8B-B14F-4D97-AF65-F5344CB8AC3E}">
        <p14:creationId xmlns:p14="http://schemas.microsoft.com/office/powerpoint/2010/main" val="41079508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°2 CNAM Couverture fond couleur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pour une image  2">
            <a:extLst>
              <a:ext uri="{FF2B5EF4-FFF2-40B4-BE49-F238E27FC236}">
                <a16:creationId xmlns:a16="http://schemas.microsoft.com/office/drawing/2014/main" id="{4A942647-1398-2A41-AAA1-AA7C84CCEB7A}"/>
              </a:ext>
            </a:extLst>
          </p:cNvPr>
          <p:cNvSpPr>
            <a:spLocks noGrp="1"/>
          </p:cNvSpPr>
          <p:nvPr>
            <p:ph type="pic" idx="14"/>
          </p:nvPr>
        </p:nvSpPr>
        <p:spPr>
          <a:xfrm>
            <a:off x="6437375" y="2188868"/>
            <a:ext cx="5247825" cy="4158000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anchor="ctr"/>
          <a:lstStyle>
            <a:lvl1pPr marL="0" indent="0" algn="ctr">
              <a:buNone/>
              <a:defRPr sz="1400" b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fr-FR" dirty="0"/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61993A03-7512-D045-9F2A-F91E04EFA9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6800" y="2188868"/>
            <a:ext cx="5930575" cy="4157999"/>
          </a:xfrm>
          <a:prstGeom prst="rect">
            <a:avLst/>
          </a:prstGeom>
          <a:solidFill>
            <a:schemeClr val="tx2"/>
          </a:solidFill>
        </p:spPr>
        <p:txBody>
          <a:bodyPr lIns="251999" tIns="270000" rIns="90000" bIns="46800" anchor="t">
            <a:normAutofit/>
          </a:bodyPr>
          <a:lstStyle>
            <a:lvl1pPr algn="l">
              <a:lnSpc>
                <a:spcPct val="120000"/>
              </a:lnSpc>
              <a:spcAft>
                <a:spcPts val="0"/>
              </a:spcAft>
              <a:defRPr sz="4100"/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B17E3FC-C8AD-432C-B477-A8A2BEAFFBF7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9900000" y="6372000"/>
            <a:ext cx="1800000" cy="288000"/>
          </a:xfrm>
        </p:spPr>
        <p:txBody>
          <a:bodyPr/>
          <a:lstStyle/>
          <a:p>
            <a:fld id="{B8C3EE7F-F74B-C644-8F10-503D241C2E0D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6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701459" y="4834372"/>
            <a:ext cx="5724394" cy="752475"/>
          </a:xfrm>
          <a:prstGeom prst="rect">
            <a:avLst/>
          </a:prstGeom>
        </p:spPr>
        <p:txBody>
          <a:bodyPr>
            <a:no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UN SOUS-TITRE</a:t>
            </a:r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751561" y="6001381"/>
            <a:ext cx="5688904" cy="324263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1600" i="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Cliquez pour ajouter du texte (nom de l’entité émettrice)</a:t>
            </a:r>
          </a:p>
          <a:p>
            <a:pPr lvl="0"/>
            <a:endParaRPr lang="fr-FR" dirty="0"/>
          </a:p>
        </p:txBody>
      </p:sp>
      <p:pic>
        <p:nvPicPr>
          <p:cNvPr id="11" name="Image 10" title="Sécurité sociale - l'Assurance Maladie : Agir ensemble, protéger chacun - Caisse nationale">
            <a:extLst>
              <a:ext uri="{FF2B5EF4-FFF2-40B4-BE49-F238E27FC236}">
                <a16:creationId xmlns:a16="http://schemas.microsoft.com/office/drawing/2014/main" id="{B016652D-7AC7-B847-9586-4DBCD1C31C08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0752" y="-49428"/>
            <a:ext cx="7587938" cy="23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165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N°3 CNAM Couverture fond couleu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re 1">
            <a:extLst>
              <a:ext uri="{FF2B5EF4-FFF2-40B4-BE49-F238E27FC236}">
                <a16:creationId xmlns:a16="http://schemas.microsoft.com/office/drawing/2014/main" id="{61993A03-7512-D045-9F2A-F91E04EFA96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06800" y="2188868"/>
            <a:ext cx="11178400" cy="4157999"/>
          </a:xfrm>
          <a:prstGeom prst="rect">
            <a:avLst/>
          </a:prstGeom>
          <a:solidFill>
            <a:schemeClr val="tx2"/>
          </a:solidFill>
        </p:spPr>
        <p:txBody>
          <a:bodyPr lIns="251999" tIns="270000" rIns="90000" bIns="46800" anchor="t">
            <a:normAutofit/>
          </a:bodyPr>
          <a:lstStyle>
            <a:lvl1pPr algn="l">
              <a:lnSpc>
                <a:spcPct val="120000"/>
              </a:lnSpc>
              <a:spcAft>
                <a:spcPts val="0"/>
              </a:spcAft>
              <a:defRPr sz="4100"/>
            </a:lvl1pPr>
          </a:lstStyle>
          <a:p>
            <a:r>
              <a:rPr lang="fr-FR" dirty="0"/>
              <a:t>CLIQUEZ POUR AJOUTER UN TITRE</a:t>
            </a:r>
          </a:p>
        </p:txBody>
      </p:sp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92507B6F-FE6B-4F61-B061-42BC8C5E7C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9900000" y="6372000"/>
            <a:ext cx="1800000" cy="288000"/>
          </a:xfrm>
        </p:spPr>
        <p:txBody>
          <a:bodyPr/>
          <a:lstStyle/>
          <a:p>
            <a:fld id="{283CFBEF-98C3-6C4D-AECE-A89E43EA2455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8" name="Espace réservé du texte 13"/>
          <p:cNvSpPr>
            <a:spLocks noGrp="1"/>
          </p:cNvSpPr>
          <p:nvPr>
            <p:ph type="body" sz="quarter" idx="12" hasCustomPrompt="1"/>
          </p:nvPr>
        </p:nvSpPr>
        <p:spPr>
          <a:xfrm>
            <a:off x="701458" y="4834372"/>
            <a:ext cx="10935221" cy="752475"/>
          </a:xfrm>
          <a:prstGeom prst="rect">
            <a:avLst/>
          </a:prstGeom>
        </p:spPr>
        <p:txBody>
          <a:bodyPr>
            <a:normAutofit/>
          </a:bodyPr>
          <a:lstStyle>
            <a:lvl1pPr>
              <a:lnSpc>
                <a:spcPct val="100000"/>
              </a:lnSpc>
              <a:spcAft>
                <a:spcPts val="0"/>
              </a:spcAft>
              <a:defRPr sz="2200">
                <a:solidFill>
                  <a:schemeClr val="bg1"/>
                </a:solidFill>
              </a:defRPr>
            </a:lvl1pPr>
          </a:lstStyle>
          <a:p>
            <a:pPr lvl="0"/>
            <a:r>
              <a:rPr lang="fr-FR" dirty="0"/>
              <a:t>CLIQUEZ POUR AJOUTER UN SOUS-TITRE</a:t>
            </a:r>
          </a:p>
        </p:txBody>
      </p:sp>
      <p:sp>
        <p:nvSpPr>
          <p:cNvPr id="9" name="Espace réservé du texte 13"/>
          <p:cNvSpPr>
            <a:spLocks noGrp="1"/>
          </p:cNvSpPr>
          <p:nvPr>
            <p:ph type="body" sz="quarter" idx="13" hasCustomPrompt="1"/>
          </p:nvPr>
        </p:nvSpPr>
        <p:spPr>
          <a:xfrm>
            <a:off x="5962389" y="6013907"/>
            <a:ext cx="5688904" cy="324263"/>
          </a:xfrm>
          <a:prstGeom prst="rect">
            <a:avLst/>
          </a:prstGeom>
        </p:spPr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 sz="1600" b="0" i="0">
                <a:solidFill>
                  <a:schemeClr val="bg1"/>
                </a:solidFill>
              </a:defRPr>
            </a:lvl1pPr>
          </a:lstStyle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Tx/>
              <a:buFont typeface="Symbol" panose="05050102010706020507" pitchFamily="18" charset="2"/>
              <a:buNone/>
              <a:tabLst/>
              <a:defRPr/>
            </a:pPr>
            <a:r>
              <a:rPr lang="fr-FR" dirty="0"/>
              <a:t>Cliquez pour ajouter du texte (nom de l’entité émettrice)</a:t>
            </a:r>
          </a:p>
          <a:p>
            <a:pPr lvl="0"/>
            <a:endParaRPr lang="fr-FR" dirty="0"/>
          </a:p>
        </p:txBody>
      </p:sp>
      <p:pic>
        <p:nvPicPr>
          <p:cNvPr id="7" name="Image 6" title="Sécurité sociale - l'Assurance Maladie : Agir ensemble, protéger chacun - Caisse nationale">
            <a:extLst>
              <a:ext uri="{FF2B5EF4-FFF2-40B4-BE49-F238E27FC236}">
                <a16:creationId xmlns:a16="http://schemas.microsoft.com/office/drawing/2014/main" id="{C669554B-24A3-6E4A-BF99-164EAC0086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20752" y="-49428"/>
            <a:ext cx="7587938" cy="23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28399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>
            <a:extLst>
              <a:ext uri="{FF2B5EF4-FFF2-40B4-BE49-F238E27FC236}">
                <a16:creationId xmlns:a16="http://schemas.microsoft.com/office/drawing/2014/main" id="{6B3716BC-8FD3-496D-ACC7-678BE5DE6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595" y="482903"/>
            <a:ext cx="11186809" cy="5406942"/>
          </a:xfrm>
          <a:prstGeom prst="rect">
            <a:avLst/>
          </a:prstGeom>
          <a:solidFill>
            <a:schemeClr val="tx1"/>
          </a:solidFill>
        </p:spPr>
        <p:txBody>
          <a:bodyPr lIns="396000" tIns="180000">
            <a:normAutofit/>
          </a:bodyPr>
          <a:lstStyle>
            <a:lvl1pPr algn="l">
              <a:defRPr sz="25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8747" y="1268705"/>
            <a:ext cx="1080000" cy="55273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195322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2F40D82-1D3E-C543-A9C8-76923BEA9D3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98747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86A352DF-AB9E-9B4F-AED0-504809360D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95322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F35C531-5E0C-2348-94D4-E0DD456C274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198747" y="3276893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15F9863-8A3D-CA4E-B187-7654539E5C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95322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23166E1-6828-4A45-B43D-B0C2EE9820E9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198747" y="431560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07F5AEF-E57D-BC4A-AC62-A4381DC446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95322" y="486969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61AF32D-B3C4-B445-80F7-88D960D0C1D1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54360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E72F3648-22FD-2C45-9AA6-7AC920990B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50935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5295063-CF4F-3C4D-B623-028D3714E8AF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554360" y="225873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C69E802-F70E-CD47-80B7-94A25976D0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0935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5" name="Espace réservé du texte 2">
            <a:extLst>
              <a:ext uri="{FF2B5EF4-FFF2-40B4-BE49-F238E27FC236}">
                <a16:creationId xmlns:a16="http://schemas.microsoft.com/office/drawing/2014/main" id="{63405BB2-EA8B-DF4F-B40D-37B864F7C34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554360" y="3276893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C96A372E-23AB-1645-B4A8-AAF1D6AE63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50935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447C2-B2BB-094A-A2D2-3EFA71DA32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A1BD8D2E-882B-4115-BB0A-4A38D47DF6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50567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5" name="Espace réservé du texte 6">
            <a:extLst>
              <a:ext uri="{FF2B5EF4-FFF2-40B4-BE49-F238E27FC236}">
                <a16:creationId xmlns:a16="http://schemas.microsoft.com/office/drawing/2014/main" id="{084485DE-C49B-4B00-B58D-6170FBE477F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150567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FAC638C-D037-47B5-A2D3-B689A0E753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50567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BCBB00D8-F4CA-4503-AFB4-6935E50F1A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0567" y="4581754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2" name="Espace réservé du texte 6">
            <a:extLst>
              <a:ext uri="{FF2B5EF4-FFF2-40B4-BE49-F238E27FC236}">
                <a16:creationId xmlns:a16="http://schemas.microsoft.com/office/drawing/2014/main" id="{466F3304-30B1-4357-B802-6A687D0B9E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12502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3" name="Espace réservé du texte 6">
            <a:extLst>
              <a:ext uri="{FF2B5EF4-FFF2-40B4-BE49-F238E27FC236}">
                <a16:creationId xmlns:a16="http://schemas.microsoft.com/office/drawing/2014/main" id="{6A33E5C5-DEB2-4E8A-8A19-D6622B086DA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12502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4" name="Espace réservé du texte 6">
            <a:extLst>
              <a:ext uri="{FF2B5EF4-FFF2-40B4-BE49-F238E27FC236}">
                <a16:creationId xmlns:a16="http://schemas.microsoft.com/office/drawing/2014/main" id="{F21ADA1C-A3AB-4AC8-A63A-C3E2AE470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12502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67377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>
            <a:extLst>
              <a:ext uri="{FF2B5EF4-FFF2-40B4-BE49-F238E27FC236}">
                <a16:creationId xmlns:a16="http://schemas.microsoft.com/office/drawing/2014/main" id="{6B3716BC-8FD3-496D-ACC7-678BE5DE6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595" y="496971"/>
            <a:ext cx="11186809" cy="5406942"/>
          </a:xfrm>
          <a:prstGeom prst="rect">
            <a:avLst/>
          </a:prstGeom>
          <a:solidFill>
            <a:schemeClr val="tx2"/>
          </a:solidFill>
        </p:spPr>
        <p:txBody>
          <a:bodyPr lIns="396000" tIns="180000">
            <a:normAutofit/>
          </a:bodyPr>
          <a:lstStyle>
            <a:lvl1pPr algn="l">
              <a:defRPr sz="25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8747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195322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2F40D82-1D3E-C543-A9C8-76923BEA9D3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98747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86A352DF-AB9E-9B4F-AED0-504809360D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95322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F35C531-5E0C-2348-94D4-E0DD456C274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198747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15F9863-8A3D-CA4E-B187-7654539E5C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95322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23166E1-6828-4A45-B43D-B0C2EE9820E9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198747" y="431560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07F5AEF-E57D-BC4A-AC62-A4381DC446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95322" y="486969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61AF32D-B3C4-B445-80F7-88D960D0C1D1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54360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E72F3648-22FD-2C45-9AA6-7AC920990B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50935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5295063-CF4F-3C4D-B623-028D3714E8AF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554360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C69E802-F70E-CD47-80B7-94A25976D0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0935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5" name="Espace réservé du texte 2">
            <a:extLst>
              <a:ext uri="{FF2B5EF4-FFF2-40B4-BE49-F238E27FC236}">
                <a16:creationId xmlns:a16="http://schemas.microsoft.com/office/drawing/2014/main" id="{63405BB2-EA8B-DF4F-B40D-37B864F7C34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554360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C96A372E-23AB-1645-B4A8-AAF1D6AE63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50935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447C2-B2BB-094A-A2D2-3EFA71DA32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A1BD8D2E-882B-4115-BB0A-4A38D47DF6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50567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5" name="Espace réservé du texte 6">
            <a:extLst>
              <a:ext uri="{FF2B5EF4-FFF2-40B4-BE49-F238E27FC236}">
                <a16:creationId xmlns:a16="http://schemas.microsoft.com/office/drawing/2014/main" id="{084485DE-C49B-4B00-B58D-6170FBE477F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150567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FAC638C-D037-47B5-A2D3-B689A0E753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50567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BCBB00D8-F4CA-4503-AFB4-6935E50F1A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0567" y="4581754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2" name="Espace réservé du texte 6">
            <a:extLst>
              <a:ext uri="{FF2B5EF4-FFF2-40B4-BE49-F238E27FC236}">
                <a16:creationId xmlns:a16="http://schemas.microsoft.com/office/drawing/2014/main" id="{466F3304-30B1-4357-B802-6A687D0B9E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12502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3" name="Espace réservé du texte 6">
            <a:extLst>
              <a:ext uri="{FF2B5EF4-FFF2-40B4-BE49-F238E27FC236}">
                <a16:creationId xmlns:a16="http://schemas.microsoft.com/office/drawing/2014/main" id="{6A33E5C5-DEB2-4E8A-8A19-D6622B086DA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12502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4" name="Espace réservé du texte 6">
            <a:extLst>
              <a:ext uri="{FF2B5EF4-FFF2-40B4-BE49-F238E27FC236}">
                <a16:creationId xmlns:a16="http://schemas.microsoft.com/office/drawing/2014/main" id="{F21ADA1C-A3AB-4AC8-A63A-C3E2AE470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12502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561984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ommai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Titre 1">
            <a:extLst>
              <a:ext uri="{FF2B5EF4-FFF2-40B4-BE49-F238E27FC236}">
                <a16:creationId xmlns:a16="http://schemas.microsoft.com/office/drawing/2014/main" id="{6B3716BC-8FD3-496D-ACC7-678BE5DE6EE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02595" y="496971"/>
            <a:ext cx="11186809" cy="5406942"/>
          </a:xfrm>
          <a:prstGeom prst="rect">
            <a:avLst/>
          </a:prstGeom>
          <a:solidFill>
            <a:schemeClr val="accent1"/>
          </a:solidFill>
        </p:spPr>
        <p:txBody>
          <a:bodyPr lIns="396000" tIns="180000">
            <a:normAutofit/>
          </a:bodyPr>
          <a:lstStyle>
            <a:lvl1pPr algn="l">
              <a:defRPr sz="2500"/>
            </a:lvl1pPr>
          </a:lstStyle>
          <a:p>
            <a:r>
              <a:rPr lang="fr-FR" dirty="0"/>
              <a:t>SOMMAIRE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1BF3A9F-5739-4B40-A377-C403E92DB704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3198747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AE34A377-C4E7-474E-AF9C-C0C1512C4B48}"/>
              </a:ext>
            </a:extLst>
          </p:cNvPr>
          <p:cNvSpPr>
            <a:spLocks noGrp="1"/>
          </p:cNvSpPr>
          <p:nvPr>
            <p:ph type="body" sz="quarter" idx="3" hasCustomPrompt="1"/>
          </p:nvPr>
        </p:nvSpPr>
        <p:spPr>
          <a:xfrm>
            <a:off x="3195322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4" name="Espace réservé du texte 2">
            <a:extLst>
              <a:ext uri="{FF2B5EF4-FFF2-40B4-BE49-F238E27FC236}">
                <a16:creationId xmlns:a16="http://schemas.microsoft.com/office/drawing/2014/main" id="{32F40D82-1D3E-C543-A9C8-76923BEA9D35}"/>
              </a:ext>
            </a:extLst>
          </p:cNvPr>
          <p:cNvSpPr>
            <a:spLocks noGrp="1"/>
          </p:cNvSpPr>
          <p:nvPr>
            <p:ph type="body" idx="13" hasCustomPrompt="1"/>
          </p:nvPr>
        </p:nvSpPr>
        <p:spPr>
          <a:xfrm>
            <a:off x="3198747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5" name="Espace réservé du texte 4">
            <a:extLst>
              <a:ext uri="{FF2B5EF4-FFF2-40B4-BE49-F238E27FC236}">
                <a16:creationId xmlns:a16="http://schemas.microsoft.com/office/drawing/2014/main" id="{86A352DF-AB9E-9B4F-AED0-504809360DD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3195322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17" name="Espace réservé du texte 2">
            <a:extLst>
              <a:ext uri="{FF2B5EF4-FFF2-40B4-BE49-F238E27FC236}">
                <a16:creationId xmlns:a16="http://schemas.microsoft.com/office/drawing/2014/main" id="{9F35C531-5E0C-2348-94D4-E0DD456C2743}"/>
              </a:ext>
            </a:extLst>
          </p:cNvPr>
          <p:cNvSpPr>
            <a:spLocks noGrp="1"/>
          </p:cNvSpPr>
          <p:nvPr>
            <p:ph type="body" idx="15" hasCustomPrompt="1"/>
          </p:nvPr>
        </p:nvSpPr>
        <p:spPr>
          <a:xfrm>
            <a:off x="3198747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18" name="Espace réservé du texte 4">
            <a:extLst>
              <a:ext uri="{FF2B5EF4-FFF2-40B4-BE49-F238E27FC236}">
                <a16:creationId xmlns:a16="http://schemas.microsoft.com/office/drawing/2014/main" id="{115F9863-8A3D-CA4E-B187-7654539E5CA0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3195322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23166E1-6828-4A45-B43D-B0C2EE9820E9}"/>
              </a:ext>
            </a:extLst>
          </p:cNvPr>
          <p:cNvSpPr>
            <a:spLocks noGrp="1"/>
          </p:cNvSpPr>
          <p:nvPr>
            <p:ph type="body" idx="17" hasCustomPrompt="1"/>
          </p:nvPr>
        </p:nvSpPr>
        <p:spPr>
          <a:xfrm>
            <a:off x="3198747" y="431560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21" name="Espace réservé du texte 4">
            <a:extLst>
              <a:ext uri="{FF2B5EF4-FFF2-40B4-BE49-F238E27FC236}">
                <a16:creationId xmlns:a16="http://schemas.microsoft.com/office/drawing/2014/main" id="{507F5AEF-E57D-BC4A-AC62-A4381DC446A5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3195322" y="486969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39" name="Espace réservé du texte 2">
            <a:extLst>
              <a:ext uri="{FF2B5EF4-FFF2-40B4-BE49-F238E27FC236}">
                <a16:creationId xmlns:a16="http://schemas.microsoft.com/office/drawing/2014/main" id="{961AF32D-B3C4-B445-80F7-88D960D0C1D1}"/>
              </a:ext>
            </a:extLst>
          </p:cNvPr>
          <p:cNvSpPr>
            <a:spLocks noGrp="1"/>
          </p:cNvSpPr>
          <p:nvPr>
            <p:ph type="body" idx="19" hasCustomPrompt="1"/>
          </p:nvPr>
        </p:nvSpPr>
        <p:spPr>
          <a:xfrm>
            <a:off x="7554360" y="1254637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0" name="Espace réservé du texte 4">
            <a:extLst>
              <a:ext uri="{FF2B5EF4-FFF2-40B4-BE49-F238E27FC236}">
                <a16:creationId xmlns:a16="http://schemas.microsoft.com/office/drawing/2014/main" id="{E72F3648-22FD-2C45-9AA6-7AC920990BE6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7550935" y="1808727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2" name="Espace réservé du texte 2">
            <a:extLst>
              <a:ext uri="{FF2B5EF4-FFF2-40B4-BE49-F238E27FC236}">
                <a16:creationId xmlns:a16="http://schemas.microsoft.com/office/drawing/2014/main" id="{35295063-CF4F-3C4D-B623-028D3714E8AF}"/>
              </a:ext>
            </a:extLst>
          </p:cNvPr>
          <p:cNvSpPr>
            <a:spLocks noGrp="1"/>
          </p:cNvSpPr>
          <p:nvPr>
            <p:ph type="body" idx="21" hasCustomPrompt="1"/>
          </p:nvPr>
        </p:nvSpPr>
        <p:spPr>
          <a:xfrm>
            <a:off x="7554360" y="2272799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3" name="Espace réservé du texte 4">
            <a:extLst>
              <a:ext uri="{FF2B5EF4-FFF2-40B4-BE49-F238E27FC236}">
                <a16:creationId xmlns:a16="http://schemas.microsoft.com/office/drawing/2014/main" id="{DC69E802-F70E-CD47-80B7-94A25976D0D6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7550935" y="2826889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45" name="Espace réservé du texte 2">
            <a:extLst>
              <a:ext uri="{FF2B5EF4-FFF2-40B4-BE49-F238E27FC236}">
                <a16:creationId xmlns:a16="http://schemas.microsoft.com/office/drawing/2014/main" id="{63405BB2-EA8B-DF4F-B40D-37B864F7C344}"/>
              </a:ext>
            </a:extLst>
          </p:cNvPr>
          <p:cNvSpPr>
            <a:spLocks noGrp="1"/>
          </p:cNvSpPr>
          <p:nvPr>
            <p:ph type="body" idx="23" hasCustomPrompt="1"/>
          </p:nvPr>
        </p:nvSpPr>
        <p:spPr>
          <a:xfrm>
            <a:off x="7554360" y="3290961"/>
            <a:ext cx="1080000" cy="552732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36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NN.</a:t>
            </a:r>
          </a:p>
        </p:txBody>
      </p:sp>
      <p:sp>
        <p:nvSpPr>
          <p:cNvPr id="46" name="Espace réservé du texte 4">
            <a:extLst>
              <a:ext uri="{FF2B5EF4-FFF2-40B4-BE49-F238E27FC236}">
                <a16:creationId xmlns:a16="http://schemas.microsoft.com/office/drawing/2014/main" id="{C96A372E-23AB-1645-B4A8-AAF1D6AE633B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7550935" y="3845051"/>
            <a:ext cx="3600000" cy="360000"/>
          </a:xfrm>
          <a:prstGeom prst="rect">
            <a:avLst/>
          </a:prstGeom>
        </p:spPr>
        <p:txBody>
          <a:bodyPr anchor="t"/>
          <a:lstStyle>
            <a:lvl1pPr marL="0" indent="0">
              <a:spcAft>
                <a:spcPts val="0"/>
              </a:spcAft>
              <a:buNone/>
              <a:defRPr sz="1600" b="1" cap="all" baseline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dirty="0"/>
              <a:t>TITRE DU CHAPITRE</a:t>
            </a:r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E04447C2-B2BB-094A-A2D2-3EFA71DA32C1}"/>
              </a:ext>
            </a:extLst>
          </p:cNvPr>
          <p:cNvSpPr>
            <a:spLocks noGrp="1"/>
          </p:cNvSpPr>
          <p:nvPr>
            <p:ph type="sldNum" sz="quarter" idx="28"/>
          </p:nvPr>
        </p:nvSpPr>
        <p:spPr/>
        <p:txBody>
          <a:bodyPr/>
          <a:lstStyle/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31" name="Espace réservé du texte 6">
            <a:extLst>
              <a:ext uri="{FF2B5EF4-FFF2-40B4-BE49-F238E27FC236}">
                <a16:creationId xmlns:a16="http://schemas.microsoft.com/office/drawing/2014/main" id="{A1BD8D2E-882B-4115-BB0A-4A38D47DF6BA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3150567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5" name="Espace réservé du texte 6">
            <a:extLst>
              <a:ext uri="{FF2B5EF4-FFF2-40B4-BE49-F238E27FC236}">
                <a16:creationId xmlns:a16="http://schemas.microsoft.com/office/drawing/2014/main" id="{084485DE-C49B-4B00-B58D-6170FBE477FD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3150567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6" name="Espace réservé du texte 6">
            <a:extLst>
              <a:ext uri="{FF2B5EF4-FFF2-40B4-BE49-F238E27FC236}">
                <a16:creationId xmlns:a16="http://schemas.microsoft.com/office/drawing/2014/main" id="{8FAC638C-D037-47B5-A2D3-B689A0E75317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3150567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37" name="Espace réservé du texte 6">
            <a:extLst>
              <a:ext uri="{FF2B5EF4-FFF2-40B4-BE49-F238E27FC236}">
                <a16:creationId xmlns:a16="http://schemas.microsoft.com/office/drawing/2014/main" id="{BCBB00D8-F4CA-4503-AFB4-6935E50F1A30}"/>
              </a:ext>
            </a:extLst>
          </p:cNvPr>
          <p:cNvSpPr>
            <a:spLocks noGrp="1"/>
          </p:cNvSpPr>
          <p:nvPr>
            <p:ph type="body" sz="quarter" idx="31" hasCustomPrompt="1"/>
          </p:nvPr>
        </p:nvSpPr>
        <p:spPr>
          <a:xfrm>
            <a:off x="3150567" y="4581754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2" name="Espace réservé du texte 6">
            <a:extLst>
              <a:ext uri="{FF2B5EF4-FFF2-40B4-BE49-F238E27FC236}">
                <a16:creationId xmlns:a16="http://schemas.microsoft.com/office/drawing/2014/main" id="{466F3304-30B1-4357-B802-6A687D0B9E64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7512502" y="1521862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3" name="Espace réservé du texte 6">
            <a:extLst>
              <a:ext uri="{FF2B5EF4-FFF2-40B4-BE49-F238E27FC236}">
                <a16:creationId xmlns:a16="http://schemas.microsoft.com/office/drawing/2014/main" id="{6A33E5C5-DEB2-4E8A-8A19-D6622B086DAE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7512502" y="2538946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  <p:sp>
        <p:nvSpPr>
          <p:cNvPr id="54" name="Espace réservé du texte 6">
            <a:extLst>
              <a:ext uri="{FF2B5EF4-FFF2-40B4-BE49-F238E27FC236}">
                <a16:creationId xmlns:a16="http://schemas.microsoft.com/office/drawing/2014/main" id="{F21ADA1C-A3AB-4AC8-A63A-C3E2AE470954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7512502" y="3557108"/>
            <a:ext cx="21600" cy="637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lIns="0" tIns="0" rIns="0" bIns="0"/>
          <a:lstStyle>
            <a:lvl1pPr marL="0" indent="0">
              <a:buNone/>
              <a:defRPr sz="500"/>
            </a:lvl1pPr>
          </a:lstStyle>
          <a:p>
            <a:pPr lvl="0"/>
            <a:r>
              <a:rPr lang="fr-FR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90626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45" Type="http://schemas.openxmlformats.org/officeDocument/2006/relationships/image" Target="../media/image2.svg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4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46" Type="http://schemas.openxmlformats.org/officeDocument/2006/relationships/image" Target="../media/image3.jpg"/><Relationship Id="rId20" Type="http://schemas.openxmlformats.org/officeDocument/2006/relationships/slideLayout" Target="../slideLayouts/slideLayout20.xml"/><Relationship Id="rId41" Type="http://schemas.openxmlformats.org/officeDocument/2006/relationships/slideLayout" Target="../slideLayouts/slideLayout4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DD59078-F0EA-4B2B-B92A-CB1D0AA4F88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273095" y="6229647"/>
            <a:ext cx="1800000" cy="288000"/>
          </a:xfrm>
          <a:prstGeom prst="rect">
            <a:avLst/>
          </a:prstGeom>
        </p:spPr>
        <p:txBody>
          <a:bodyPr vert="horz" lIns="91440" tIns="45720" rIns="0" bIns="45720" rtlCol="0" anchor="ctr">
            <a:noAutofit/>
          </a:bodyPr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A860558D-47B3-CE46-BCFD-EEB8EC94E2E9}" type="datetime1">
              <a:rPr lang="fr-FR" smtClean="0"/>
              <a:t>02/12/2025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A1B493F-9EAA-4161-9132-F480E263F13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395469" y="6229647"/>
            <a:ext cx="720000" cy="288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975A587B-5814-4D9B-9598-FE9CB954CB01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2" name="Espace réservé du titre 11">
            <a:extLst>
              <a:ext uri="{FF2B5EF4-FFF2-40B4-BE49-F238E27FC236}">
                <a16:creationId xmlns:a16="http://schemas.microsoft.com/office/drawing/2014/main" id="{55144D2C-A2A5-B94C-B384-9177ADFC1F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8660" y="494778"/>
            <a:ext cx="11196000" cy="1114817"/>
          </a:xfrm>
          <a:prstGeom prst="rect">
            <a:avLst/>
          </a:prstGeom>
          <a:solidFill>
            <a:schemeClr val="tx1"/>
          </a:solidFill>
          <a:ln w="3175">
            <a:noFill/>
          </a:ln>
        </p:spPr>
        <p:txBody>
          <a:bodyPr vert="horz" lIns="864000" tIns="72000" rIns="72000" bIns="72000" rtlCol="0" anchor="ctr">
            <a:normAutofit/>
          </a:bodyPr>
          <a:lstStyle/>
          <a:p>
            <a:r>
              <a:rPr lang="fr-FR" dirty="0"/>
              <a:t>Cliquez pour ajouter un titre</a:t>
            </a:r>
          </a:p>
        </p:txBody>
      </p:sp>
      <p:sp>
        <p:nvSpPr>
          <p:cNvPr id="2" name="Espace réservé du texte 1">
            <a:extLst>
              <a:ext uri="{FF2B5EF4-FFF2-40B4-BE49-F238E27FC236}">
                <a16:creationId xmlns:a16="http://schemas.microsoft.com/office/drawing/2014/main" id="{9D6D73F9-492D-4585-A4AD-255F5B73B76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273095" y="2087731"/>
            <a:ext cx="10421565" cy="3780000"/>
          </a:xfrm>
          <a:prstGeom prst="rect">
            <a:avLst/>
          </a:prstGeom>
          <a:ln w="3175"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3"/>
            <a:endParaRPr lang="fr-FR" dirty="0"/>
          </a:p>
          <a:p>
            <a:pPr lvl="4"/>
            <a:endParaRPr lang="fr-FR" dirty="0"/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6BE71E94-1DF2-3A46-8E91-906ADC041DD4}"/>
              </a:ext>
            </a:extLst>
          </p:cNvPr>
          <p:cNvGrpSpPr/>
          <p:nvPr userDrawn="1"/>
        </p:nvGrpSpPr>
        <p:grpSpPr>
          <a:xfrm>
            <a:off x="10200456" y="6103252"/>
            <a:ext cx="1676757" cy="574622"/>
            <a:chOff x="373815" y="6143191"/>
            <a:chExt cx="1828112" cy="626491"/>
          </a:xfrm>
        </p:grpSpPr>
        <p:pic>
          <p:nvPicPr>
            <p:cNvPr id="9" name="Graphique 18">
              <a:extLst>
                <a:ext uri="{FF2B5EF4-FFF2-40B4-BE49-F238E27FC236}">
                  <a16:creationId xmlns:a16="http://schemas.microsoft.com/office/drawing/2014/main" id="{83F8677E-CB5D-2141-8C43-E64AA59F4464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45"/>
                </a:ext>
              </a:extLst>
            </a:blip>
            <a:stretch>
              <a:fillRect/>
            </a:stretch>
          </p:blipFill>
          <p:spPr>
            <a:xfrm>
              <a:off x="1308209" y="6314802"/>
              <a:ext cx="893718" cy="262726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9B40E965-C296-F84D-A1C2-88449CB11A87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4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73815" y="6143191"/>
              <a:ext cx="804201" cy="626491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2316545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35" r:id="rId4"/>
    <p:sldLayoutId id="2147483736" r:id="rId5"/>
    <p:sldLayoutId id="2147483737" r:id="rId6"/>
    <p:sldLayoutId id="2147483704" r:id="rId7"/>
    <p:sldLayoutId id="2147483705" r:id="rId8"/>
    <p:sldLayoutId id="2147483706" r:id="rId9"/>
    <p:sldLayoutId id="2147483707" r:id="rId10"/>
    <p:sldLayoutId id="2147483708" r:id="rId11"/>
    <p:sldLayoutId id="2147483709" r:id="rId12"/>
    <p:sldLayoutId id="2147483710" r:id="rId13"/>
    <p:sldLayoutId id="2147483711" r:id="rId14"/>
    <p:sldLayoutId id="2147483712" r:id="rId15"/>
    <p:sldLayoutId id="2147483713" r:id="rId16"/>
    <p:sldLayoutId id="2147483741" r:id="rId17"/>
    <p:sldLayoutId id="2147483742" r:id="rId18"/>
    <p:sldLayoutId id="2147483743" r:id="rId19"/>
    <p:sldLayoutId id="2147483744" r:id="rId20"/>
    <p:sldLayoutId id="2147483745" r:id="rId21"/>
    <p:sldLayoutId id="2147483714" r:id="rId22"/>
    <p:sldLayoutId id="2147483715" r:id="rId23"/>
    <p:sldLayoutId id="2147483716" r:id="rId24"/>
    <p:sldLayoutId id="2147483717" r:id="rId25"/>
    <p:sldLayoutId id="2147483718" r:id="rId26"/>
    <p:sldLayoutId id="2147483719" r:id="rId27"/>
    <p:sldLayoutId id="2147483720" r:id="rId28"/>
    <p:sldLayoutId id="2147483721" r:id="rId29"/>
    <p:sldLayoutId id="2147483722" r:id="rId30"/>
    <p:sldLayoutId id="2147483723" r:id="rId31"/>
    <p:sldLayoutId id="2147483724" r:id="rId32"/>
    <p:sldLayoutId id="2147483725" r:id="rId33"/>
    <p:sldLayoutId id="2147483726" r:id="rId34"/>
    <p:sldLayoutId id="2147483727" r:id="rId35"/>
    <p:sldLayoutId id="2147483728" r:id="rId36"/>
    <p:sldLayoutId id="2147483729" r:id="rId37"/>
    <p:sldLayoutId id="2147483730" r:id="rId38"/>
    <p:sldLayoutId id="2147483731" r:id="rId39"/>
    <p:sldLayoutId id="2147483732" r:id="rId40"/>
    <p:sldLayoutId id="2147483733" r:id="rId41"/>
    <p:sldLayoutId id="2147483734" r:id="rId42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2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>
          <a:schemeClr val="tx2"/>
        </a:buClr>
        <a:buFont typeface="Symbol" panose="05050102010706020507" pitchFamily="18" charset="2"/>
        <a:buNone/>
        <a:defRPr sz="2000" b="0" kern="1200">
          <a:solidFill>
            <a:schemeClr val="tx2"/>
          </a:solidFill>
          <a:latin typeface="+mn-lt"/>
          <a:ea typeface="+mn-ea"/>
          <a:cs typeface="+mn-cs"/>
        </a:defRPr>
      </a:lvl1pPr>
      <a:lvl2pPr marL="174625" indent="-174625" algn="l" defTabSz="914400" rtl="0" eaLnBrk="1" latinLnBrk="0" hangingPunct="1">
        <a:lnSpc>
          <a:spcPct val="110000"/>
        </a:lnSpc>
        <a:spcBef>
          <a:spcPts val="600"/>
        </a:spcBef>
        <a:spcAft>
          <a:spcPts val="0"/>
        </a:spcAft>
        <a:buClr>
          <a:schemeClr val="tx2"/>
        </a:buClr>
        <a:buSzPct val="120000"/>
        <a:buFont typeface="Arial" panose="020B0604020202020204" pitchFamily="34" charset="0"/>
        <a:buChar char="•"/>
        <a:defRPr sz="1600" b="1" i="0" kern="1200">
          <a:solidFill>
            <a:schemeClr val="tx1"/>
          </a:solidFill>
          <a:latin typeface="+mn-lt"/>
          <a:ea typeface="+mn-ea"/>
          <a:cs typeface="+mn-cs"/>
        </a:defRPr>
      </a:lvl2pPr>
      <a:lvl3pPr marL="358775" indent="-184150" algn="l" defTabSz="914400" rtl="0" eaLnBrk="1" latinLnBrk="0" hangingPunct="1">
        <a:lnSpc>
          <a:spcPct val="110000"/>
        </a:lnSpc>
        <a:spcBef>
          <a:spcPts val="300"/>
        </a:spcBef>
        <a:spcAft>
          <a:spcPts val="0"/>
        </a:spcAft>
        <a:buClr>
          <a:schemeClr val="tx2"/>
        </a:buClr>
        <a:buFont typeface="Arial" panose="020B0604020202020204" pitchFamily="34" charset="0"/>
        <a:buChar char="-"/>
        <a:defRPr sz="1600" b="0" kern="1200">
          <a:solidFill>
            <a:schemeClr val="tx1"/>
          </a:solidFill>
          <a:latin typeface="+mn-lt"/>
          <a:ea typeface="+mn-ea"/>
          <a:cs typeface="+mn-cs"/>
        </a:defRPr>
      </a:lvl3pPr>
      <a:lvl4pPr marL="530225" indent="-171450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Clr>
          <a:schemeClr val="tx2"/>
        </a:buClr>
        <a:buSzPct val="100000"/>
        <a:buFont typeface="Arial" panose="020B0604020202020204" pitchFamily="34" charset="0"/>
        <a:buChar char="•"/>
        <a:defRPr sz="1200" b="0" kern="1200">
          <a:solidFill>
            <a:schemeClr val="tx1"/>
          </a:solidFill>
          <a:latin typeface="+mn-lt"/>
          <a:ea typeface="+mn-ea"/>
          <a:cs typeface="+mn-cs"/>
        </a:defRPr>
      </a:lvl4pPr>
      <a:lvl5pPr marL="538163" indent="-80963" algn="l" defTabSz="914400" rtl="0" eaLnBrk="1" latinLnBrk="0" hangingPunct="1">
        <a:lnSpc>
          <a:spcPct val="110000"/>
        </a:lnSpc>
        <a:spcBef>
          <a:spcPts val="0"/>
        </a:spcBef>
        <a:spcAft>
          <a:spcPts val="0"/>
        </a:spcAft>
        <a:buFont typeface="Arial" panose="020B0604020202020204" pitchFamily="34" charset="0"/>
        <a:buNone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74615BF-3218-6C90-F615-96CF310FF7C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60C00C74-C239-401F-CA1D-338B13556366}"/>
              </a:ext>
            </a:extLst>
          </p:cNvPr>
          <p:cNvSpPr/>
          <p:nvPr/>
        </p:nvSpPr>
        <p:spPr>
          <a:xfrm>
            <a:off x="556173" y="1765958"/>
            <a:ext cx="11377982" cy="2462213"/>
          </a:xfrm>
          <a:prstGeom prst="rect">
            <a:avLst/>
          </a:prstGeom>
          <a:solidFill>
            <a:schemeClr val="accent6"/>
          </a:solidFill>
          <a:ln w="3175">
            <a:noFill/>
          </a:ln>
        </p:spPr>
        <p:txBody>
          <a:bodyPr vert="horz" lIns="864000" tIns="72000" rIns="72000" bIns="72000" rtlCol="0" anchor="ctr">
            <a:normAutofit/>
          </a:bodyPr>
          <a:lstStyle/>
          <a:p>
            <a:pPr>
              <a:lnSpc>
                <a:spcPct val="90000"/>
              </a:lnSpc>
              <a:spcBef>
                <a:spcPct val="0"/>
              </a:spcBef>
            </a:pPr>
            <a:endParaRPr lang="fr-FR" sz="2200" b="1" cap="all" dirty="0">
              <a:solidFill>
                <a:schemeClr val="bg1"/>
              </a:solidFill>
              <a:latin typeface="+mj-lt"/>
              <a:ea typeface="+mj-ea"/>
              <a:cs typeface="+mj-cs"/>
              <a:sym typeface="Helvetica Neue Medium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fr-FR" sz="2200" b="1" cap="all" dirty="0">
              <a:solidFill>
                <a:schemeClr val="bg1"/>
              </a:solidFill>
              <a:latin typeface="+mj-lt"/>
              <a:ea typeface="+mj-ea"/>
              <a:cs typeface="+mj-cs"/>
              <a:sym typeface="Helvetica Neue Medium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fr-FR" sz="2200" b="1" cap="all" dirty="0">
              <a:solidFill>
                <a:schemeClr val="bg1"/>
              </a:solidFill>
              <a:latin typeface="+mj-lt"/>
              <a:ea typeface="+mj-ea"/>
              <a:cs typeface="+mj-cs"/>
              <a:sym typeface="Helvetica Neue Medium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fr-FR" sz="2200" b="1" cap="all" dirty="0">
              <a:solidFill>
                <a:schemeClr val="bg1"/>
              </a:solidFill>
              <a:latin typeface="+mj-lt"/>
              <a:ea typeface="+mj-ea"/>
              <a:cs typeface="+mj-cs"/>
              <a:sym typeface="Helvetica Neue Medium"/>
            </a:endParaRPr>
          </a:p>
          <a:p>
            <a:pPr>
              <a:lnSpc>
                <a:spcPct val="90000"/>
              </a:lnSpc>
              <a:spcBef>
                <a:spcPct val="0"/>
              </a:spcBef>
            </a:pPr>
            <a:endParaRPr lang="fr-FR" sz="2200" b="1" cap="all" dirty="0">
              <a:solidFill>
                <a:schemeClr val="bg1"/>
              </a:solidFill>
              <a:latin typeface="+mj-lt"/>
              <a:ea typeface="+mj-ea"/>
              <a:cs typeface="+mj-cs"/>
              <a:sym typeface="Helvetica Neue Medium"/>
            </a:endParaRPr>
          </a:p>
        </p:txBody>
      </p:sp>
      <p:sp>
        <p:nvSpPr>
          <p:cNvPr id="25" name="TextBox 4">
            <a:extLst>
              <a:ext uri="{FF2B5EF4-FFF2-40B4-BE49-F238E27FC236}">
                <a16:creationId xmlns:a16="http://schemas.microsoft.com/office/drawing/2014/main" id="{28D55A87-93DC-E67D-C467-B44DC38491F3}"/>
              </a:ext>
            </a:extLst>
          </p:cNvPr>
          <p:cNvSpPr txBox="1"/>
          <p:nvPr/>
        </p:nvSpPr>
        <p:spPr>
          <a:xfrm>
            <a:off x="1243413" y="2536258"/>
            <a:ext cx="10109171" cy="82176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0" tIns="36576" rIns="0" bIns="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>
              <a:lnSpc>
                <a:spcPct val="85000"/>
              </a:lnSpc>
              <a:spcAft>
                <a:spcPts val="600"/>
              </a:spcAft>
              <a:buClr>
                <a:srgbClr val="FFE600"/>
              </a:buClr>
              <a:buSzPct val="70000"/>
              <a:defRPr/>
            </a:pPr>
            <a:r>
              <a:rPr lang="fr-FR" sz="2000" dirty="0">
                <a:solidFill>
                  <a:schemeClr val="bg1"/>
                </a:solidFill>
              </a:rPr>
              <a:t>Notre établissement utilise </a:t>
            </a:r>
            <a:r>
              <a:rPr lang="fr-FR" sz="2000" i="1" dirty="0">
                <a:solidFill>
                  <a:schemeClr val="bg1"/>
                </a:solidFill>
              </a:rPr>
              <a:t>Mon espace santé</a:t>
            </a:r>
            <a:r>
              <a:rPr lang="fr-FR" sz="2000" dirty="0">
                <a:solidFill>
                  <a:schemeClr val="bg1"/>
                </a:solidFill>
              </a:rPr>
              <a:t> pour le partage sécurisé des informations sensibles sur nos usagers (Dossier Médical Partagé et Messagerie Sécurisée de Santé).</a:t>
            </a:r>
            <a:br>
              <a:rPr lang="fr-FR" sz="2000" dirty="0">
                <a:solidFill>
                  <a:schemeClr val="bg1"/>
                </a:solidFill>
              </a:rPr>
            </a:br>
            <a:r>
              <a:rPr lang="fr-FR" sz="2000" dirty="0">
                <a:solidFill>
                  <a:schemeClr val="bg1"/>
                </a:solidFill>
              </a:rPr>
              <a:t>Merci de privilégier ces outils pour vos échanges sur leur prise en charge.</a:t>
            </a:r>
            <a:endParaRPr lang="fr-FR" sz="2000" dirty="0">
              <a:solidFill>
                <a:schemeClr val="bg1"/>
              </a:solidFill>
              <a:cs typeface="EucrosiaUPC" panose="020B0502040204020203" pitchFamily="18" charset="-34"/>
            </a:endParaRPr>
          </a:p>
        </p:txBody>
      </p:sp>
      <p:grpSp>
        <p:nvGrpSpPr>
          <p:cNvPr id="12" name="Groupe 11">
            <a:extLst>
              <a:ext uri="{FF2B5EF4-FFF2-40B4-BE49-F238E27FC236}">
                <a16:creationId xmlns:a16="http://schemas.microsoft.com/office/drawing/2014/main" id="{4D6BE132-BE62-FDCC-90A6-7ED6FB35133D}"/>
              </a:ext>
            </a:extLst>
          </p:cNvPr>
          <p:cNvGrpSpPr/>
          <p:nvPr/>
        </p:nvGrpSpPr>
        <p:grpSpPr>
          <a:xfrm>
            <a:off x="9666527" y="3109096"/>
            <a:ext cx="730962" cy="684000"/>
            <a:chOff x="9624392" y="2792017"/>
            <a:chExt cx="730962" cy="684000"/>
          </a:xfrm>
        </p:grpSpPr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AE11516D-CE3A-B105-60CE-4DED621C609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624392" y="2792017"/>
              <a:ext cx="730962" cy="684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 dirty="0"/>
            </a:p>
          </p:txBody>
        </p:sp>
        <p:pic>
          <p:nvPicPr>
            <p:cNvPr id="18" name="Picture 2" descr="Le DMP - Le Dossier Médical qui garde en mémoire toutes vos informations de  santé - Centre Hospitalier de Bastia">
              <a:extLst>
                <a:ext uri="{FF2B5EF4-FFF2-40B4-BE49-F238E27FC236}">
                  <a16:creationId xmlns:a16="http://schemas.microsoft.com/office/drawing/2014/main" id="{11008449-A578-B7C1-61D0-DAE44174F7D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8864" b="89751" l="9961" r="89844">
                          <a14:foregroundMark x1="33398" y1="8864" x2="33398" y2="8864"/>
                          <a14:foregroundMark x1="33398" y1="8864" x2="33398" y2="8864"/>
                          <a14:foregroundMark x1="43555" y1="43767" x2="43555" y2="43767"/>
                          <a14:foregroundMark x1="54688" y1="48476" x2="54688" y2="48476"/>
                          <a14:foregroundMark x1="54297" y1="62327" x2="54297" y2="62327"/>
                          <a14:foregroundMark x1="53516" y1="62050" x2="53516" y2="62050"/>
                          <a14:foregroundMark x1="53516" y1="62050" x2="53516" y2="62050"/>
                          <a14:foregroundMark x1="52930" y1="62050" x2="52930" y2="62050"/>
                          <a14:foregroundMark x1="49609" y1="62050" x2="49609" y2="62050"/>
                          <a14:foregroundMark x1="49414" y1="61219" x2="49414" y2="61219"/>
                          <a14:foregroundMark x1="49414" y1="62881" x2="49414" y2="62881"/>
                          <a14:foregroundMark x1="49023" y1="61219" x2="49023" y2="61219"/>
                          <a14:foregroundMark x1="55469" y1="77285" x2="55469" y2="77285"/>
                          <a14:foregroundMark x1="65430" y1="79224" x2="65430" y2="79224"/>
                          <a14:foregroundMark x1="26367" y1="79501" x2="26367" y2="79501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650284" y="2924944"/>
              <a:ext cx="622180" cy="432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1" name="Groupe 20">
            <a:extLst>
              <a:ext uri="{FF2B5EF4-FFF2-40B4-BE49-F238E27FC236}">
                <a16:creationId xmlns:a16="http://schemas.microsoft.com/office/drawing/2014/main" id="{D1D068F5-A960-4EC1-69F4-466FCDAB97E8}"/>
              </a:ext>
            </a:extLst>
          </p:cNvPr>
          <p:cNvGrpSpPr>
            <a:grpSpLocks noChangeAspect="1"/>
          </p:cNvGrpSpPr>
          <p:nvPr/>
        </p:nvGrpSpPr>
        <p:grpSpPr>
          <a:xfrm>
            <a:off x="587416" y="2339221"/>
            <a:ext cx="504000" cy="471623"/>
            <a:chOff x="10344472" y="620688"/>
            <a:chExt cx="923421" cy="864096"/>
          </a:xfrm>
        </p:grpSpPr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E48A909F-D3A9-96E9-7EF4-8BDF18C2A6E0}"/>
                </a:ext>
              </a:extLst>
            </p:cNvPr>
            <p:cNvSpPr/>
            <p:nvPr/>
          </p:nvSpPr>
          <p:spPr>
            <a:xfrm>
              <a:off x="10344472" y="620688"/>
              <a:ext cx="923421" cy="86409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34" name="Image 33">
              <a:extLst>
                <a:ext uri="{FF2B5EF4-FFF2-40B4-BE49-F238E27FC236}">
                  <a16:creationId xmlns:a16="http://schemas.microsoft.com/office/drawing/2014/main" id="{A097C22C-9AE8-CF06-773E-FD3EC5FDBDD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481746" y="785261"/>
              <a:ext cx="756000" cy="468595"/>
            </a:xfrm>
            <a:prstGeom prst="rect">
              <a:avLst/>
            </a:prstGeom>
          </p:spPr>
        </p:pic>
      </p:grpSp>
      <p:grpSp>
        <p:nvGrpSpPr>
          <p:cNvPr id="11" name="Groupe 10">
            <a:extLst>
              <a:ext uri="{FF2B5EF4-FFF2-40B4-BE49-F238E27FC236}">
                <a16:creationId xmlns:a16="http://schemas.microsoft.com/office/drawing/2014/main" id="{462155CA-FEE7-0FE4-1D2F-8BBB04C4CA02}"/>
              </a:ext>
            </a:extLst>
          </p:cNvPr>
          <p:cNvGrpSpPr/>
          <p:nvPr/>
        </p:nvGrpSpPr>
        <p:grpSpPr>
          <a:xfrm>
            <a:off x="10485001" y="3109096"/>
            <a:ext cx="756000" cy="684000"/>
            <a:chOff x="9739488" y="4221096"/>
            <a:chExt cx="756000" cy="684000"/>
          </a:xfrm>
        </p:grpSpPr>
        <p:sp>
          <p:nvSpPr>
            <p:cNvPr id="9" name="Ellipse 8">
              <a:extLst>
                <a:ext uri="{FF2B5EF4-FFF2-40B4-BE49-F238E27FC236}">
                  <a16:creationId xmlns:a16="http://schemas.microsoft.com/office/drawing/2014/main" id="{984C8F76-105C-2A52-B3A1-3D6E586B660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9760394" y="4221096"/>
              <a:ext cx="726716" cy="684000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pic>
          <p:nvPicPr>
            <p:cNvPr id="1026" name="Picture 2" descr="Messagerie Sécurisée de Santé (MSSanté) | URPS ML HDF">
              <a:extLst>
                <a:ext uri="{FF2B5EF4-FFF2-40B4-BE49-F238E27FC236}">
                  <a16:creationId xmlns:a16="http://schemas.microsoft.com/office/drawing/2014/main" id="{FEE667B6-81A3-6B4D-174D-C1D38717D44A}"/>
                </a:ext>
              </a:extLst>
            </p:cNvPr>
            <p:cNvPicPr preferRelativeResize="0"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39488" y="4455096"/>
              <a:ext cx="756000" cy="24739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Rectangle 1">
            <a:extLst>
              <a:ext uri="{FF2B5EF4-FFF2-40B4-BE49-F238E27FC236}">
                <a16:creationId xmlns:a16="http://schemas.microsoft.com/office/drawing/2014/main" id="{0892540D-81B3-FD04-69AB-D70C59B10696}"/>
              </a:ext>
            </a:extLst>
          </p:cNvPr>
          <p:cNvSpPr/>
          <p:nvPr/>
        </p:nvSpPr>
        <p:spPr>
          <a:xfrm>
            <a:off x="9788190" y="6024178"/>
            <a:ext cx="2260166" cy="72114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2737575"/>
      </p:ext>
    </p:extLst>
  </p:cSld>
  <p:clrMapOvr>
    <a:masterClrMapping/>
  </p:clrMapOvr>
</p:sld>
</file>

<file path=ppt/theme/theme1.xml><?xml version="1.0" encoding="utf-8"?>
<a:theme xmlns:a="http://schemas.openxmlformats.org/drawingml/2006/main" name="Default Theme">
  <a:themeElements>
    <a:clrScheme name="CNAM">
      <a:dk1>
        <a:srgbClr val="0C419A"/>
      </a:dk1>
      <a:lt1>
        <a:sysClr val="window" lastClr="FFFFFF"/>
      </a:lt1>
      <a:dk2>
        <a:srgbClr val="007FAD"/>
      </a:dk2>
      <a:lt2>
        <a:srgbClr val="545859"/>
      </a:lt2>
      <a:accent1>
        <a:srgbClr val="298478"/>
      </a:accent1>
      <a:accent2>
        <a:srgbClr val="C74E5A"/>
      </a:accent2>
      <a:accent3>
        <a:srgbClr val="007FAD"/>
      </a:accent3>
      <a:accent4>
        <a:srgbClr val="A05EB5"/>
      </a:accent4>
      <a:accent5>
        <a:srgbClr val="5E74B8"/>
      </a:accent5>
      <a:accent6>
        <a:srgbClr val="E11A81"/>
      </a:accent6>
      <a:hlink>
        <a:srgbClr val="0C419A"/>
      </a:hlink>
      <a:folHlink>
        <a:srgbClr val="545859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NAM_Template_PowerPoint_v4" id="{26C22B8F-5E05-F14C-9CB3-B37F511AC7C6}" vid="{59AAAB99-C36C-9647-8E13-E76025E32F41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AE25ADDDAC98D43B45461BA867E41CA" ma:contentTypeVersion="23" ma:contentTypeDescription="Crée un document." ma:contentTypeScope="" ma:versionID="aad1afdf7b6e10e108cd127841412408">
  <xsd:schema xmlns:xsd="http://www.w3.org/2001/XMLSchema" xmlns:xs="http://www.w3.org/2001/XMLSchema" xmlns:p="http://schemas.microsoft.com/office/2006/metadata/properties" xmlns:ns2="01a7cc02-f579-403b-9706-1a34385f9866" xmlns:ns3="4b654bf5-04c1-4fe8-98fa-e122cb0f18bf" targetNamespace="http://schemas.microsoft.com/office/2006/metadata/properties" ma:root="true" ma:fieldsID="867da8afb0bd5e12fada42e8142d4836" ns2:_="" ns3:_="">
    <xsd:import namespace="01a7cc02-f579-403b-9706-1a34385f9866"/>
    <xsd:import namespace="4b654bf5-04c1-4fe8-98fa-e122cb0f18bf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MediaServiceLocation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BillingMetadata" minOccurs="0"/>
                <xsd:element ref="ns2:Th_x00e8_me" minOccurs="0"/>
                <xsd:element ref="ns2:P_x00e9_riodepr_x00e9_vue" minOccurs="0"/>
                <xsd:element ref="ns2:Tempsestim_x00e9_" minOccurs="0"/>
                <xsd:element ref="ns2:Demandefaitepar" minOccurs="0"/>
                <xsd:element ref="ns2:Datebutoirpr_x00e9_prod" minOccurs="0"/>
                <xsd:element ref="ns2:Etatdelademande" minOccurs="0"/>
                <xsd:element ref="ns2:Miseenprod" minOccurs="0"/>
                <xsd:element ref="ns2:Commentaire" minOccurs="0"/>
                <xsd:element ref="ns2:Form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01a7cc02-f579-403b-9706-1a34385f98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MediaServiceLocation" ma:index="16" nillable="true" ma:displayName="Location" ma:indexed="true" ma:internalName="MediaServiceLocation" ma:readOnly="true">
      <xsd:simpleType>
        <xsd:restriction base="dms:Text"/>
      </xsd:simpleType>
    </xsd:element>
    <xsd:element name="lcf76f155ced4ddcb4097134ff3c332f" ma:index="18" nillable="true" ma:taxonomy="true" ma:internalName="lcf76f155ced4ddcb4097134ff3c332f" ma:taxonomyFieldName="MediaServiceImageTags" ma:displayName="Balises d’images" ma:readOnly="false" ma:fieldId="{5cf76f15-5ced-4ddc-b409-7134ff3c332f}" ma:taxonomyMulti="true" ma:sspId="27b0ebcd-6f27-4f07-8134-dc73aee9a979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20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BillingMetadata" ma:index="21" nillable="true" ma:displayName="MediaServiceBillingMetadata" ma:hidden="true" ma:internalName="MediaServiceBillingMetadata" ma:readOnly="true">
      <xsd:simpleType>
        <xsd:restriction base="dms:Note"/>
      </xsd:simpleType>
    </xsd:element>
    <xsd:element name="Th_x00e8_me" ma:index="22" nillable="true" ma:displayName="Thème" ma:format="Dropdown" ma:internalName="Th_x00e8_me">
      <xsd:simpleType>
        <xsd:restriction base="dms:Text">
          <xsd:maxLength value="255"/>
        </xsd:restriction>
      </xsd:simpleType>
    </xsd:element>
    <xsd:element name="P_x00e9_riodepr_x00e9_vue" ma:index="23" nillable="true" ma:displayName="Période prévue" ma:format="Dropdown" ma:internalName="P_x00e9_riodepr_x00e9_vue">
      <xsd:simpleType>
        <xsd:restriction base="dms:Text">
          <xsd:maxLength value="255"/>
        </xsd:restriction>
      </xsd:simpleType>
    </xsd:element>
    <xsd:element name="Tempsestim_x00e9_" ma:index="24" nillable="true" ma:displayName="Temps estimé" ma:format="Dropdown" ma:internalName="Tempsestim_x00e9_">
      <xsd:simpleType>
        <xsd:union memberTypes="dms:Text">
          <xsd:simpleType>
            <xsd:restriction base="dms:Choice">
              <xsd:enumeration value="0.5 jour"/>
              <xsd:enumeration value="1 jour"/>
              <xsd:enumeration value="2 jours"/>
              <xsd:enumeration value="5 jours"/>
              <xsd:enumeration value="10 jours"/>
            </xsd:restriction>
          </xsd:simpleType>
        </xsd:union>
      </xsd:simpleType>
    </xsd:element>
    <xsd:element name="Demandefaitepar" ma:index="25" nillable="true" ma:displayName="Demande faite par" ma:format="Dropdown" ma:list="UserInfo" ma:SharePointGroup="0" ma:internalName="Demandefaitepar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Datebutoirpr_x00e9_prod" ma:index="26" nillable="true" ma:displayName="Date butoir préprod" ma:format="DateOnly" ma:internalName="Datebutoirpr_x00e9_prod">
      <xsd:simpleType>
        <xsd:restriction base="dms:DateTime"/>
      </xsd:simpleType>
    </xsd:element>
    <xsd:element name="Etatdelademande" ma:index="27" nillable="true" ma:displayName="Etat de la demande" ma:format="Dropdown" ma:internalName="Etatdelademande">
      <xsd:simpleType>
        <xsd:restriction base="dms:Choice">
          <xsd:enumeration value="Prévision"/>
          <xsd:enumeration value="A traiter"/>
          <xsd:enumeration value="En cours préprod"/>
          <xsd:enumeration value="Préprod OK"/>
          <xsd:enumeration value="Validé pour prod"/>
          <xsd:enumeration value="En cours prod"/>
          <xsd:enumeration value="Prod ok"/>
        </xsd:restriction>
      </xsd:simpleType>
    </xsd:element>
    <xsd:element name="Miseenprod" ma:index="28" nillable="true" ma:displayName="Mise en prod" ma:format="DateOnly" ma:internalName="Miseenprod">
      <xsd:simpleType>
        <xsd:restriction base="dms:DateTime"/>
      </xsd:simpleType>
    </xsd:element>
    <xsd:element name="Commentaire" ma:index="29" nillable="true" ma:displayName="Commentaire" ma:format="Dropdown" ma:internalName="Commentaire">
      <xsd:simpleType>
        <xsd:restriction base="dms:Text">
          <xsd:maxLength value="255"/>
        </xsd:restriction>
      </xsd:simpleType>
    </xsd:element>
    <xsd:element name="Formation" ma:index="30" nillable="true" ma:displayName="Formation" ma:format="Dropdown" ma:internalName="Formation">
      <xsd:simpleType>
        <xsd:restriction base="dms:Choice">
          <xsd:enumeration value="A faire"/>
          <xsd:enumeration value="Fait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b654bf5-04c1-4fe8-98fa-e122cb0f18bf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ce2a7694-8266-4df6-a6f9-b73adb19123d}" ma:internalName="TaxCatchAll" ma:showField="CatchAllData" ma:web="4b654bf5-04c1-4fe8-98fa-e122cb0f18bf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01a7cc02-f579-403b-9706-1a34385f9866">
      <Terms xmlns="http://schemas.microsoft.com/office/infopath/2007/PartnerControls"/>
    </lcf76f155ced4ddcb4097134ff3c332f>
    <TaxCatchAll xmlns="4b654bf5-04c1-4fe8-98fa-e122cb0f18bf" xsi:nil="true"/>
    <MediaLengthInSeconds xmlns="01a7cc02-f579-403b-9706-1a34385f9866" xsi:nil="true"/>
    <Miseenprod xmlns="01a7cc02-f579-403b-9706-1a34385f9866" xsi:nil="true"/>
    <P_x00e9_riodepr_x00e9_vue xmlns="01a7cc02-f579-403b-9706-1a34385f9866" xsi:nil="true"/>
    <Tempsestim_x00e9_ xmlns="01a7cc02-f579-403b-9706-1a34385f9866" xsi:nil="true"/>
    <Demandefaitepar xmlns="01a7cc02-f579-403b-9706-1a34385f9866">
      <UserInfo>
        <DisplayName/>
        <AccountId xsi:nil="true"/>
        <AccountType/>
      </UserInfo>
    </Demandefaitepar>
    <Formation xmlns="01a7cc02-f579-403b-9706-1a34385f9866" xsi:nil="true"/>
    <Datebutoirpr_x00e9_prod xmlns="01a7cc02-f579-403b-9706-1a34385f9866" xsi:nil="true"/>
    <Etatdelademande xmlns="01a7cc02-f579-403b-9706-1a34385f9866" xsi:nil="true"/>
    <Commentaire xmlns="01a7cc02-f579-403b-9706-1a34385f9866" xsi:nil="true"/>
    <Th_x00e8_me xmlns="01a7cc02-f579-403b-9706-1a34385f9866" xsi:nil="true"/>
  </documentManagement>
</p:properties>
</file>

<file path=customXml/itemProps1.xml><?xml version="1.0" encoding="utf-8"?>
<ds:datastoreItem xmlns:ds="http://schemas.openxmlformats.org/officeDocument/2006/customXml" ds:itemID="{EF4FB242-324C-4DEA-9AB3-300CE09C29F7}"/>
</file>

<file path=customXml/itemProps2.xml><?xml version="1.0" encoding="utf-8"?>
<ds:datastoreItem xmlns:ds="http://schemas.openxmlformats.org/officeDocument/2006/customXml" ds:itemID="{0CE3D6A5-6E33-4341-9CB9-A2899890A5B8}"/>
</file>

<file path=customXml/itemProps3.xml><?xml version="1.0" encoding="utf-8"?>
<ds:datastoreItem xmlns:ds="http://schemas.openxmlformats.org/officeDocument/2006/customXml" ds:itemID="{BA17D088-35C4-4333-8398-BD869F98CC61}">
  <ds:schemaRefs>
    <ds:schemaRef ds:uri="http://schemas.openxmlformats.org/package/2006/metadata/core-properties"/>
    <ds:schemaRef ds:uri="f6ca01e7-bd19-41f1-999c-e032ef5104c3"/>
    <ds:schemaRef ds:uri="http://www.w3.org/XML/1998/namespace"/>
    <ds:schemaRef ds:uri="http://purl.org/dc/elements/1.1/"/>
    <ds:schemaRef ds:uri="http://purl.org/dc/dcmitype/"/>
    <ds:schemaRef ds:uri="http://schemas.microsoft.com/office/2006/metadata/properties"/>
    <ds:schemaRef ds:uri="c4c48032-22c6-442a-abd9-fcbfb449e040"/>
    <ds:schemaRef ds:uri="http://schemas.microsoft.com/office/2006/documentManagement/types"/>
    <ds:schemaRef ds:uri="http://schemas.microsoft.com/office/infopath/2007/PartnerControls"/>
    <ds:schemaRef ds:uri="http://schemas.microsoft.com/sharepoint/v3"/>
    <ds:schemaRef ds:uri="http://purl.org/dc/terms/"/>
  </ds:schemaRefs>
</ds:datastoreItem>
</file>

<file path=docMetadata/LabelInfo.xml><?xml version="1.0" encoding="utf-8"?>
<clbl:labelList xmlns:clbl="http://schemas.microsoft.com/office/2020/mipLabelMetadata">
  <clbl:label id="{fe9645ce-24f7-4fa7-847c-11dc6037a35a}" enabled="1" method="Standard" siteId="{b9e9ed43-edf4-4755-925b-76f18f50dbe7}" contentBits="0" removed="0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2457</TotalTime>
  <Words>40</Words>
  <Application>Microsoft Office PowerPoint</Application>
  <PresentationFormat>Grand écran</PresentationFormat>
  <Paragraphs>4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Default Theme</vt:lpstr>
      <vt:lpstr>Présentation PowerPoint</vt:lpstr>
    </vt:vector>
  </TitlesOfParts>
  <Company>CNAMTS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Comité citoyen</dc:title>
  <dc:creator>ROSAYE SEBASTIEN (CNAM / Paris)</dc:creator>
  <cp:lastModifiedBy>Steve Ehemba</cp:lastModifiedBy>
  <cp:revision>97</cp:revision>
  <dcterms:created xsi:type="dcterms:W3CDTF">2021-09-30T05:29:32Z</dcterms:created>
  <dcterms:modified xsi:type="dcterms:W3CDTF">2025-12-02T09:55:13Z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fe9645ce-24f7-4fa7-847c-11dc6037a35a_Enabled">
    <vt:lpwstr>true</vt:lpwstr>
  </property>
  <property fmtid="{D5CDD505-2E9C-101B-9397-08002B2CF9AE}" pid="3" name="MSIP_Label_fe9645ce-24f7-4fa7-847c-11dc6037a35a_SetDate">
    <vt:lpwstr>2025-10-09T08:14:27Z</vt:lpwstr>
  </property>
  <property fmtid="{D5CDD505-2E9C-101B-9397-08002B2CF9AE}" pid="4" name="MSIP_Label_fe9645ce-24f7-4fa7-847c-11dc6037a35a_Method">
    <vt:lpwstr>Standard</vt:lpwstr>
  </property>
  <property fmtid="{D5CDD505-2E9C-101B-9397-08002B2CF9AE}" pid="5" name="MSIP_Label_fe9645ce-24f7-4fa7-847c-11dc6037a35a_Name">
    <vt:lpwstr>(FRA) C-Confidentiel</vt:lpwstr>
  </property>
  <property fmtid="{D5CDD505-2E9C-101B-9397-08002B2CF9AE}" pid="6" name="MSIP_Label_fe9645ce-24f7-4fa7-847c-11dc6037a35a_SiteId">
    <vt:lpwstr>b9e9ed43-edf4-4755-925b-76f18f50dbe7</vt:lpwstr>
  </property>
  <property fmtid="{D5CDD505-2E9C-101B-9397-08002B2CF9AE}" pid="7" name="MSIP_Label_fe9645ce-24f7-4fa7-847c-11dc6037a35a_ActionId">
    <vt:lpwstr>9d52c083-a83c-4078-aa71-4b23b7852cd4</vt:lpwstr>
  </property>
  <property fmtid="{D5CDD505-2E9C-101B-9397-08002B2CF9AE}" pid="8" name="MSIP_Label_fe9645ce-24f7-4fa7-847c-11dc6037a35a_ContentBits">
    <vt:lpwstr>0</vt:lpwstr>
  </property>
  <property fmtid="{D5CDD505-2E9C-101B-9397-08002B2CF9AE}" pid="9" name="MSIP_Label_fe9645ce-24f7-4fa7-847c-11dc6037a35a_Tag">
    <vt:lpwstr>10, 3, 0, 1</vt:lpwstr>
  </property>
  <property fmtid="{D5CDD505-2E9C-101B-9397-08002B2CF9AE}" pid="10" name="ContentTypeId">
    <vt:lpwstr>0x0101001AE25ADDDAC98D43B45461BA867E41CA</vt:lpwstr>
  </property>
  <property fmtid="{D5CDD505-2E9C-101B-9397-08002B2CF9AE}" pid="11" name="Classification">
    <vt:lpwstr/>
  </property>
  <property fmtid="{D5CDD505-2E9C-101B-9397-08002B2CF9AE}" pid="12" name="Prestataire(s)">
    <vt:lpwstr/>
  </property>
  <property fmtid="{D5CDD505-2E9C-101B-9397-08002B2CF9AE}" pid="13" name="Prestataire_x0028_s_x0029_">
    <vt:lpwstr/>
  </property>
  <property fmtid="{D5CDD505-2E9C-101B-9397-08002B2CF9AE}" pid="14" name="Type_x0020_de_x0020_document_x0020_ANS">
    <vt:lpwstr/>
  </property>
  <property fmtid="{D5CDD505-2E9C-101B-9397-08002B2CF9AE}" pid="15" name="Direction_x0020__x002F__x0020_Service">
    <vt:lpwstr/>
  </property>
  <property fmtid="{D5CDD505-2E9C-101B-9397-08002B2CF9AE}" pid="16" name="Statut du document">
    <vt:lpwstr/>
  </property>
  <property fmtid="{D5CDD505-2E9C-101B-9397-08002B2CF9AE}" pid="17" name="Projet">
    <vt:lpwstr/>
  </property>
  <property fmtid="{D5CDD505-2E9C-101B-9397-08002B2CF9AE}" pid="18" name="Statut_x0020_du_x0020_document">
    <vt:lpwstr/>
  </property>
  <property fmtid="{D5CDD505-2E9C-101B-9397-08002B2CF9AE}" pid="19" name="Catégorie Documentaire">
    <vt:lpwstr/>
  </property>
  <property fmtid="{D5CDD505-2E9C-101B-9397-08002B2CF9AE}" pid="20" name="Version_x0020_Applicative0">
    <vt:lpwstr/>
  </property>
  <property fmtid="{D5CDD505-2E9C-101B-9397-08002B2CF9AE}" pid="21" name="Version Applicative0">
    <vt:lpwstr/>
  </property>
  <property fmtid="{D5CDD505-2E9C-101B-9397-08002B2CF9AE}" pid="22" name="MediaServiceImageTags">
    <vt:lpwstr/>
  </property>
  <property fmtid="{D5CDD505-2E9C-101B-9397-08002B2CF9AE}" pid="23" name="Marché">
    <vt:lpwstr/>
  </property>
  <property fmtid="{D5CDD505-2E9C-101B-9397-08002B2CF9AE}" pid="24" name="March_x00e9_">
    <vt:lpwstr/>
  </property>
  <property fmtid="{D5CDD505-2E9C-101B-9397-08002B2CF9AE}" pid="25" name="Direction / Service">
    <vt:lpwstr/>
  </property>
  <property fmtid="{D5CDD505-2E9C-101B-9397-08002B2CF9AE}" pid="26" name="Cat_x00e9_gorie_x0020_Documentaire">
    <vt:lpwstr/>
  </property>
  <property fmtid="{D5CDD505-2E9C-101B-9397-08002B2CF9AE}" pid="27" name="Sort_x0020_Final_x0020__x0028_Archivage_x0029_1">
    <vt:lpwstr/>
  </property>
  <property fmtid="{D5CDD505-2E9C-101B-9397-08002B2CF9AE}" pid="28" name="Type de document ANS">
    <vt:lpwstr/>
  </property>
  <property fmtid="{D5CDD505-2E9C-101B-9397-08002B2CF9AE}" pid="29" name="Sort Final (Archivage)1">
    <vt:lpwstr/>
  </property>
  <property fmtid="{D5CDD505-2E9C-101B-9397-08002B2CF9AE}" pid="30" name="Order">
    <vt:r8>1122100</vt:r8>
  </property>
  <property fmtid="{D5CDD505-2E9C-101B-9397-08002B2CF9AE}" pid="31" name="xd_ProgID">
    <vt:lpwstr/>
  </property>
  <property fmtid="{D5CDD505-2E9C-101B-9397-08002B2CF9AE}" pid="32" name="ComplianceAssetId">
    <vt:lpwstr/>
  </property>
  <property fmtid="{D5CDD505-2E9C-101B-9397-08002B2CF9AE}" pid="33" name="TemplateUrl">
    <vt:lpwstr/>
  </property>
  <property fmtid="{D5CDD505-2E9C-101B-9397-08002B2CF9AE}" pid="34" name="TriggerFlowInfo">
    <vt:lpwstr/>
  </property>
  <property fmtid="{D5CDD505-2E9C-101B-9397-08002B2CF9AE}" pid="35" name="xd_Signature">
    <vt:bool>false</vt:bool>
  </property>
</Properties>
</file>